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0" r:id="rId2"/>
    <p:sldMasterId id="2147483676" r:id="rId3"/>
    <p:sldMasterId id="2147483691" r:id="rId4"/>
  </p:sldMasterIdLst>
  <p:notesMasterIdLst>
    <p:notesMasterId r:id="rId19"/>
  </p:notesMasterIdLst>
  <p:sldIdLst>
    <p:sldId id="351" r:id="rId5"/>
    <p:sldId id="352" r:id="rId6"/>
    <p:sldId id="356" r:id="rId7"/>
    <p:sldId id="359" r:id="rId8"/>
    <p:sldId id="360" r:id="rId9"/>
    <p:sldId id="373" r:id="rId10"/>
    <p:sldId id="382" r:id="rId11"/>
    <p:sldId id="383" r:id="rId12"/>
    <p:sldId id="374" r:id="rId13"/>
    <p:sldId id="375" r:id="rId14"/>
    <p:sldId id="376" r:id="rId15"/>
    <p:sldId id="378" r:id="rId16"/>
    <p:sldId id="379" r:id="rId17"/>
    <p:sldId id="358"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OCR_B" pitchFamily="2" charset="0"/>
      <p:regular r:id="rId24"/>
    </p:embeddedFont>
    <p:embeddedFont>
      <p:font typeface="OCRF" panose="020B0604020202020204"/>
      <p:regular r:id="rId2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3A1"/>
    <a:srgbClr val="F4A4B1"/>
    <a:srgbClr val="A9CFFD"/>
    <a:srgbClr val="FFE9FA"/>
    <a:srgbClr val="FDFEEA"/>
    <a:srgbClr val="CAFEFE"/>
    <a:srgbClr val="E5E4E2"/>
    <a:srgbClr val="E9375A"/>
    <a:srgbClr val="FDD885"/>
    <a:srgbClr val="E4E4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8" autoAdjust="0"/>
    <p:restoredTop sz="89807" autoAdjust="0"/>
  </p:normalViewPr>
  <p:slideViewPr>
    <p:cSldViewPr snapToGrid="0">
      <p:cViewPr varScale="1">
        <p:scale>
          <a:sx n="104" d="100"/>
          <a:sy n="104" d="100"/>
        </p:scale>
        <p:origin x="79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1AC81-80B9-4B79-9FE7-8E82654CA378}" type="datetimeFigureOut">
              <a:rPr lang="de-CH" smtClean="0"/>
              <a:t>04.03.2024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55555C-03A5-4C07-B40E-06407E5B53D0}" type="slidenum">
              <a:rPr lang="de-CH" smtClean="0"/>
              <a:t>‹Nr.›</a:t>
            </a:fld>
            <a:endParaRPr lang="de-CH"/>
          </a:p>
        </p:txBody>
      </p:sp>
    </p:spTree>
    <p:extLst>
      <p:ext uri="{BB962C8B-B14F-4D97-AF65-F5344CB8AC3E}">
        <p14:creationId xmlns:p14="http://schemas.microsoft.com/office/powerpoint/2010/main" val="32551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
    <p:spTree>
      <p:nvGrpSpPr>
        <p:cNvPr id="1" name=""/>
        <p:cNvGrpSpPr/>
        <p:nvPr/>
      </p:nvGrpSpPr>
      <p:grpSpPr>
        <a:xfrm>
          <a:off x="0" y="0"/>
          <a:ext cx="0" cy="0"/>
          <a:chOff x="0" y="0"/>
          <a:chExt cx="0" cy="0"/>
        </a:xfrm>
      </p:grpSpPr>
      <p:pic>
        <p:nvPicPr>
          <p:cNvPr id="6" name="Grafik 5" descr="Ein Bild, das Text, Schrift, Typografie, Grafiken enthält.&#10;&#10;Automatisch generierte Beschreibung">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9186"/>
            <a:ext cx="12192000" cy="5838814"/>
          </a:xfrm>
          <a:prstGeom prst="rect">
            <a:avLst/>
          </a:prstGeom>
        </p:spPr>
      </p:pic>
    </p:spTree>
    <p:extLst>
      <p:ext uri="{BB962C8B-B14F-4D97-AF65-F5344CB8AC3E}">
        <p14:creationId xmlns:p14="http://schemas.microsoft.com/office/powerpoint/2010/main" val="500072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luführung - Titel, Text &amp; Kästch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C099F63-8BD0-B226-ADDE-199560922410}"/>
              </a:ext>
            </a:extLst>
          </p:cNvPr>
          <p:cNvSpPr/>
          <p:nvPr userDrawn="1"/>
        </p:nvSpPr>
        <p:spPr>
          <a:xfrm>
            <a:off x="0" y="0"/>
            <a:ext cx="6096000" cy="10182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Schwarz, Dunkelheit enthält.&#10;&#10;Automatisch generierte Beschreibung">
            <a:extLst>
              <a:ext uri="{FF2B5EF4-FFF2-40B4-BE49-F238E27FC236}">
                <a16:creationId xmlns:a16="http://schemas.microsoft.com/office/drawing/2014/main" id="{7A951D22-F389-8B55-017E-95FD1E6F0D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2" y="326456"/>
            <a:ext cx="3120305" cy="410018"/>
          </a:xfrm>
          <a:prstGeom prst="rect">
            <a:avLst/>
          </a:prstGeom>
        </p:spPr>
      </p:pic>
      <p:sp>
        <p:nvSpPr>
          <p:cNvPr id="13" name="Textplatzhalter 18">
            <a:extLst>
              <a:ext uri="{FF2B5EF4-FFF2-40B4-BE49-F238E27FC236}">
                <a16:creationId xmlns:a16="http://schemas.microsoft.com/office/drawing/2014/main" id="{AB393D17-4581-F207-38F9-102727A62A91}"/>
              </a:ext>
            </a:extLst>
          </p:cNvPr>
          <p:cNvSpPr>
            <a:spLocks noGrp="1"/>
          </p:cNvSpPr>
          <p:nvPr>
            <p:ph type="body" sz="quarter" idx="12"/>
          </p:nvPr>
        </p:nvSpPr>
        <p:spPr>
          <a:xfrm>
            <a:off x="40776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4" name="Textplatzhalter 18">
            <a:extLst>
              <a:ext uri="{FF2B5EF4-FFF2-40B4-BE49-F238E27FC236}">
                <a16:creationId xmlns:a16="http://schemas.microsoft.com/office/drawing/2014/main" id="{19A8D435-EC16-D250-C23E-7CDA84894FFA}"/>
              </a:ext>
            </a:extLst>
          </p:cNvPr>
          <p:cNvSpPr>
            <a:spLocks noGrp="1"/>
          </p:cNvSpPr>
          <p:nvPr>
            <p:ph type="body" sz="quarter" idx="13"/>
          </p:nvPr>
        </p:nvSpPr>
        <p:spPr>
          <a:xfrm>
            <a:off x="2625137"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6" name="Textplatzhalter 18">
            <a:extLst>
              <a:ext uri="{FF2B5EF4-FFF2-40B4-BE49-F238E27FC236}">
                <a16:creationId xmlns:a16="http://schemas.microsoft.com/office/drawing/2014/main" id="{05C94C88-A220-E43D-FA77-5592B69C4DD5}"/>
              </a:ext>
            </a:extLst>
          </p:cNvPr>
          <p:cNvSpPr>
            <a:spLocks noGrp="1"/>
          </p:cNvSpPr>
          <p:nvPr>
            <p:ph type="body" sz="quarter" idx="14"/>
          </p:nvPr>
        </p:nvSpPr>
        <p:spPr>
          <a:xfrm>
            <a:off x="484251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8" name="Textplatzhalter 18">
            <a:extLst>
              <a:ext uri="{FF2B5EF4-FFF2-40B4-BE49-F238E27FC236}">
                <a16:creationId xmlns:a16="http://schemas.microsoft.com/office/drawing/2014/main" id="{0C7EC0C1-BF44-CF52-0127-C65C044D3C83}"/>
              </a:ext>
            </a:extLst>
          </p:cNvPr>
          <p:cNvSpPr>
            <a:spLocks noGrp="1"/>
          </p:cNvSpPr>
          <p:nvPr>
            <p:ph type="body" sz="quarter" idx="15"/>
          </p:nvPr>
        </p:nvSpPr>
        <p:spPr>
          <a:xfrm>
            <a:off x="7059887"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9" name="Textplatzhalter 18">
            <a:extLst>
              <a:ext uri="{FF2B5EF4-FFF2-40B4-BE49-F238E27FC236}">
                <a16:creationId xmlns:a16="http://schemas.microsoft.com/office/drawing/2014/main" id="{E6AB7B7E-6774-063C-D6B3-CF49CA8D9B83}"/>
              </a:ext>
            </a:extLst>
          </p:cNvPr>
          <p:cNvSpPr>
            <a:spLocks noGrp="1"/>
          </p:cNvSpPr>
          <p:nvPr>
            <p:ph type="body" sz="quarter" idx="16"/>
          </p:nvPr>
        </p:nvSpPr>
        <p:spPr>
          <a:xfrm>
            <a:off x="927726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0" name="Titel 1">
            <a:extLst>
              <a:ext uri="{FF2B5EF4-FFF2-40B4-BE49-F238E27FC236}">
                <a16:creationId xmlns:a16="http://schemas.microsoft.com/office/drawing/2014/main" id="{E53E30BE-5F47-D98A-5CA1-72EFDB900CF6}"/>
              </a:ext>
            </a:extLst>
          </p:cNvPr>
          <p:cNvSpPr>
            <a:spLocks noGrp="1"/>
          </p:cNvSpPr>
          <p:nvPr>
            <p:ph type="title" hasCustomPrompt="1"/>
          </p:nvPr>
        </p:nvSpPr>
        <p:spPr>
          <a:xfrm>
            <a:off x="401230" y="1407600"/>
            <a:ext cx="11332800" cy="878400"/>
          </a:xfrm>
        </p:spPr>
        <p:txBody>
          <a:bodyPr/>
          <a:lstStyle>
            <a:lvl1pPr>
              <a:defRPr cap="all" baseline="0"/>
            </a:lvl1pPr>
          </a:lstStyle>
          <a:p>
            <a:r>
              <a:rPr lang="de-DE" dirty="0"/>
              <a:t>HIER STEHT EIN TITEL</a:t>
            </a:r>
          </a:p>
        </p:txBody>
      </p:sp>
      <p:sp>
        <p:nvSpPr>
          <p:cNvPr id="23" name="Textplatzhalter 16">
            <a:extLst>
              <a:ext uri="{FF2B5EF4-FFF2-40B4-BE49-F238E27FC236}">
                <a16:creationId xmlns:a16="http://schemas.microsoft.com/office/drawing/2014/main" id="{608F5C57-3BAC-277F-6DD2-823E2B8C6EEC}"/>
              </a:ext>
            </a:extLst>
          </p:cNvPr>
          <p:cNvSpPr>
            <a:spLocks noGrp="1"/>
          </p:cNvSpPr>
          <p:nvPr>
            <p:ph type="body" sz="quarter" idx="11"/>
          </p:nvPr>
        </p:nvSpPr>
        <p:spPr>
          <a:xfrm>
            <a:off x="401228" y="2286001"/>
            <a:ext cx="11332799" cy="495300"/>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95053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ulorganisation - 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9186"/>
            <a:ext cx="12191999" cy="5838814"/>
          </a:xfrm>
          <a:prstGeom prst="rect">
            <a:avLst/>
          </a:prstGeom>
        </p:spPr>
      </p:pic>
    </p:spTree>
    <p:extLst>
      <p:ext uri="{BB962C8B-B14F-4D97-AF65-F5344CB8AC3E}">
        <p14:creationId xmlns:p14="http://schemas.microsoft.com/office/powerpoint/2010/main" val="302537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ulorganisation - Titel &amp; Tex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descr="Ein Bild, das Schwarz, Dunkelheit enthält.&#10;&#10;Automatisch generierte Beschreibung">
            <a:extLst>
              <a:ext uri="{FF2B5EF4-FFF2-40B4-BE49-F238E27FC236}">
                <a16:creationId xmlns:a16="http://schemas.microsoft.com/office/drawing/2014/main" id="{20559CB6-AE16-508A-231E-91563BA563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2" y="326456"/>
            <a:ext cx="3120305" cy="410018"/>
          </a:xfrm>
          <a:prstGeom prst="rect">
            <a:avLst/>
          </a:prstGeom>
        </p:spPr>
      </p:pic>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a:extLst>
              <a:ext uri="{FF2B5EF4-FFF2-40B4-BE49-F238E27FC236}">
                <a16:creationId xmlns:a16="http://schemas.microsoft.com/office/drawing/2014/main" id="{06C58E45-85C3-C644-C8D2-E1AB8D5558BD}"/>
              </a:ext>
            </a:extLst>
          </p:cNvPr>
          <p:cNvSpPr>
            <a:spLocks noGrp="1"/>
          </p:cNvSpPr>
          <p:nvPr>
            <p:ph type="title" hasCustomPrompt="1"/>
          </p:nvPr>
        </p:nvSpPr>
        <p:spPr>
          <a:xfrm>
            <a:off x="401230"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5" name="Textplatzhalter 16">
            <a:extLst>
              <a:ext uri="{FF2B5EF4-FFF2-40B4-BE49-F238E27FC236}">
                <a16:creationId xmlns:a16="http://schemas.microsoft.com/office/drawing/2014/main" id="{8F1DF85C-1486-EB03-D644-C70B3A85CBFA}"/>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16" name="Textplatzhalter 16">
            <a:extLst>
              <a:ext uri="{FF2B5EF4-FFF2-40B4-BE49-F238E27FC236}">
                <a16:creationId xmlns:a16="http://schemas.microsoft.com/office/drawing/2014/main" id="{C64EB993-4DC5-D22C-9465-ED4233FE63AD}"/>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3481228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ulorganisation - Titel, Text &amp; Kästch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34847A81-39AE-0132-BA4C-516BBB6BAB36}"/>
              </a:ext>
            </a:extLst>
          </p:cNvPr>
          <p:cNvSpPr/>
          <p:nvPr userDrawn="1"/>
        </p:nvSpPr>
        <p:spPr>
          <a:xfrm>
            <a:off x="0" y="0"/>
            <a:ext cx="6096000" cy="10182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Schwarz, Dunkelheit enthält.&#10;&#10;Automatisch generierte Beschreibung">
            <a:extLst>
              <a:ext uri="{FF2B5EF4-FFF2-40B4-BE49-F238E27FC236}">
                <a16:creationId xmlns:a16="http://schemas.microsoft.com/office/drawing/2014/main" id="{CD83B576-61EC-4516-54FD-8102167207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2" y="326456"/>
            <a:ext cx="3120305" cy="410018"/>
          </a:xfrm>
          <a:prstGeom prst="rect">
            <a:avLst/>
          </a:prstGeom>
        </p:spPr>
      </p:pic>
      <p:sp>
        <p:nvSpPr>
          <p:cNvPr id="13" name="Textplatzhalter 18">
            <a:extLst>
              <a:ext uri="{FF2B5EF4-FFF2-40B4-BE49-F238E27FC236}">
                <a16:creationId xmlns:a16="http://schemas.microsoft.com/office/drawing/2014/main" id="{401C31A4-823B-E7EB-5129-E197C50EFAE5}"/>
              </a:ext>
            </a:extLst>
          </p:cNvPr>
          <p:cNvSpPr>
            <a:spLocks noGrp="1"/>
          </p:cNvSpPr>
          <p:nvPr>
            <p:ph type="body" sz="quarter" idx="12"/>
          </p:nvPr>
        </p:nvSpPr>
        <p:spPr>
          <a:xfrm>
            <a:off x="40776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4" name="Textplatzhalter 18">
            <a:extLst>
              <a:ext uri="{FF2B5EF4-FFF2-40B4-BE49-F238E27FC236}">
                <a16:creationId xmlns:a16="http://schemas.microsoft.com/office/drawing/2014/main" id="{46D5B3FD-9FE9-710D-ABA0-84E58E708764}"/>
              </a:ext>
            </a:extLst>
          </p:cNvPr>
          <p:cNvSpPr>
            <a:spLocks noGrp="1"/>
          </p:cNvSpPr>
          <p:nvPr>
            <p:ph type="body" sz="quarter" idx="13"/>
          </p:nvPr>
        </p:nvSpPr>
        <p:spPr>
          <a:xfrm>
            <a:off x="2625137"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6" name="Textplatzhalter 18">
            <a:extLst>
              <a:ext uri="{FF2B5EF4-FFF2-40B4-BE49-F238E27FC236}">
                <a16:creationId xmlns:a16="http://schemas.microsoft.com/office/drawing/2014/main" id="{CD0BBD5D-FEC4-9304-8ED5-9CB2049F4C31}"/>
              </a:ext>
            </a:extLst>
          </p:cNvPr>
          <p:cNvSpPr>
            <a:spLocks noGrp="1"/>
          </p:cNvSpPr>
          <p:nvPr>
            <p:ph type="body" sz="quarter" idx="14"/>
          </p:nvPr>
        </p:nvSpPr>
        <p:spPr>
          <a:xfrm>
            <a:off x="484251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8" name="Textplatzhalter 18">
            <a:extLst>
              <a:ext uri="{FF2B5EF4-FFF2-40B4-BE49-F238E27FC236}">
                <a16:creationId xmlns:a16="http://schemas.microsoft.com/office/drawing/2014/main" id="{666E212C-00A3-C8C1-AB74-2F07B153A182}"/>
              </a:ext>
            </a:extLst>
          </p:cNvPr>
          <p:cNvSpPr>
            <a:spLocks noGrp="1"/>
          </p:cNvSpPr>
          <p:nvPr>
            <p:ph type="body" sz="quarter" idx="15"/>
          </p:nvPr>
        </p:nvSpPr>
        <p:spPr>
          <a:xfrm>
            <a:off x="7059887"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9" name="Textplatzhalter 18">
            <a:extLst>
              <a:ext uri="{FF2B5EF4-FFF2-40B4-BE49-F238E27FC236}">
                <a16:creationId xmlns:a16="http://schemas.microsoft.com/office/drawing/2014/main" id="{D1D75AFC-14D2-8361-F8CA-AE8CD9F83EB6}"/>
              </a:ext>
            </a:extLst>
          </p:cNvPr>
          <p:cNvSpPr>
            <a:spLocks noGrp="1"/>
          </p:cNvSpPr>
          <p:nvPr>
            <p:ph type="body" sz="quarter" idx="16"/>
          </p:nvPr>
        </p:nvSpPr>
        <p:spPr>
          <a:xfrm>
            <a:off x="927726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0" name="Titel 1">
            <a:extLst>
              <a:ext uri="{FF2B5EF4-FFF2-40B4-BE49-F238E27FC236}">
                <a16:creationId xmlns:a16="http://schemas.microsoft.com/office/drawing/2014/main" id="{BA4C48E3-4A6C-C571-904E-41F9B299FA5C}"/>
              </a:ext>
            </a:extLst>
          </p:cNvPr>
          <p:cNvSpPr>
            <a:spLocks noGrp="1"/>
          </p:cNvSpPr>
          <p:nvPr>
            <p:ph type="title" hasCustomPrompt="1"/>
          </p:nvPr>
        </p:nvSpPr>
        <p:spPr>
          <a:xfrm>
            <a:off x="401230" y="1407600"/>
            <a:ext cx="11332800" cy="878400"/>
          </a:xfrm>
        </p:spPr>
        <p:txBody>
          <a:bodyPr/>
          <a:lstStyle>
            <a:lvl1pPr>
              <a:defRPr cap="all" baseline="0"/>
            </a:lvl1pPr>
          </a:lstStyle>
          <a:p>
            <a:r>
              <a:rPr lang="de-DE" dirty="0"/>
              <a:t>HIER STEHT EIN TITEL</a:t>
            </a:r>
          </a:p>
        </p:txBody>
      </p:sp>
      <p:sp>
        <p:nvSpPr>
          <p:cNvPr id="23" name="Textplatzhalter 16">
            <a:extLst>
              <a:ext uri="{FF2B5EF4-FFF2-40B4-BE49-F238E27FC236}">
                <a16:creationId xmlns:a16="http://schemas.microsoft.com/office/drawing/2014/main" id="{41A4D880-D27D-D7B4-0CA5-03E9305F8C2A}"/>
              </a:ext>
            </a:extLst>
          </p:cNvPr>
          <p:cNvSpPr>
            <a:spLocks noGrp="1"/>
          </p:cNvSpPr>
          <p:nvPr>
            <p:ph type="body" sz="quarter" idx="11"/>
          </p:nvPr>
        </p:nvSpPr>
        <p:spPr>
          <a:xfrm>
            <a:off x="401228" y="2286001"/>
            <a:ext cx="11332799" cy="495300"/>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576541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el 1">
            <a:extLst>
              <a:ext uri="{FF2B5EF4-FFF2-40B4-BE49-F238E27FC236}">
                <a16:creationId xmlns:a16="http://schemas.microsoft.com/office/drawing/2014/main" id="{5B23072C-B615-1028-009F-D908A502220F}"/>
              </a:ext>
            </a:extLst>
          </p:cNvPr>
          <p:cNvSpPr>
            <a:spLocks noGrp="1"/>
          </p:cNvSpPr>
          <p:nvPr>
            <p:ph type="title" hasCustomPrompt="1"/>
          </p:nvPr>
        </p:nvSpPr>
        <p:spPr>
          <a:xfrm>
            <a:off x="401230"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3" name="Textplatzhalter 16">
            <a:extLst>
              <a:ext uri="{FF2B5EF4-FFF2-40B4-BE49-F238E27FC236}">
                <a16:creationId xmlns:a16="http://schemas.microsoft.com/office/drawing/2014/main" id="{428699C9-5F1A-0DB1-B344-D6D535BAA7C3}"/>
              </a:ext>
            </a:extLst>
          </p:cNvPr>
          <p:cNvSpPr>
            <a:spLocks noGrp="1"/>
          </p:cNvSpPr>
          <p:nvPr>
            <p:ph type="body" sz="quarter" idx="12"/>
          </p:nvPr>
        </p:nvSpPr>
        <p:spPr>
          <a:xfrm>
            <a:off x="401228" y="4500560"/>
            <a:ext cx="5694772" cy="1747837"/>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2601517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sübersich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6214535" y="1962151"/>
            <a:ext cx="5736167" cy="4714875"/>
          </a:xfrm>
          <a:prstGeom prst="rect">
            <a:avLst/>
          </a:prstGeom>
        </p:spPr>
        <p:txBody>
          <a:bodyPr vert="horz" lIns="0" tIns="0" rIns="0" bIns="0" rtlCol="0">
            <a:normAutofit/>
          </a:bodyPr>
          <a:lstStyle>
            <a:lvl1pPr marL="479988" indent="-479988">
              <a:lnSpc>
                <a:spcPct val="90000"/>
              </a:lnSpc>
              <a:buFont typeface="+mj-lt"/>
              <a:buAutoNum type="arabicPeriod"/>
              <a:defRPr sz="3333"/>
            </a:lvl1pPr>
          </a:lstStyle>
          <a:p>
            <a:pPr lvl="0"/>
            <a:r>
              <a:rPr lang="de-DE" dirty="0" smtClean="0"/>
              <a:t>Inhalt</a:t>
            </a:r>
            <a:endParaRPr lang="en-US" dirty="0"/>
          </a:p>
        </p:txBody>
      </p:sp>
      <p:sp>
        <p:nvSpPr>
          <p:cNvPr id="9" name="Picture Placeholder 8"/>
          <p:cNvSpPr>
            <a:spLocks noGrp="1"/>
          </p:cNvSpPr>
          <p:nvPr>
            <p:ph type="pic" sz="quarter" idx="10"/>
          </p:nvPr>
        </p:nvSpPr>
        <p:spPr>
          <a:xfrm>
            <a:off x="237067" y="2305050"/>
            <a:ext cx="5740400" cy="4315884"/>
          </a:xfrm>
        </p:spPr>
        <p:txBody>
          <a:bodyPr/>
          <a:lstStyle>
            <a:lvl1pPr marL="0" indent="0">
              <a:buNone/>
              <a:defRPr>
                <a:solidFill>
                  <a:schemeClr val="tx1"/>
                </a:solidFill>
              </a:defRPr>
            </a:lvl1pPr>
          </a:lstStyle>
          <a:p>
            <a:r>
              <a:rPr lang="de-DE" dirty="0" smtClean="0"/>
              <a:t>Bild durch Klicken auf Symbol hinzufügen</a:t>
            </a:r>
            <a:endParaRPr lang="en-US" dirty="0"/>
          </a:p>
        </p:txBody>
      </p:sp>
      <p:sp>
        <p:nvSpPr>
          <p:cNvPr id="11" name="Slide Number Placeholder 10"/>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7" y="1210084"/>
            <a:ext cx="11713632" cy="752067"/>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57728426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7" y="1225292"/>
            <a:ext cx="11713632" cy="740912"/>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5" name="Textplatzhalter 4"/>
          <p:cNvSpPr>
            <a:spLocks noGrp="1"/>
          </p:cNvSpPr>
          <p:nvPr>
            <p:ph type="body" sz="quarter" idx="14"/>
          </p:nvPr>
        </p:nvSpPr>
        <p:spPr>
          <a:xfrm>
            <a:off x="237068" y="2305050"/>
            <a:ext cx="5740400" cy="43158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Textplatzhalter 4"/>
          <p:cNvSpPr>
            <a:spLocks noGrp="1"/>
          </p:cNvSpPr>
          <p:nvPr>
            <p:ph type="body" sz="quarter" idx="15"/>
          </p:nvPr>
        </p:nvSpPr>
        <p:spPr>
          <a:xfrm>
            <a:off x="6214533" y="2305050"/>
            <a:ext cx="5740400" cy="43158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117489206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6214534" y="2305050"/>
            <a:ext cx="5736165" cy="4315884"/>
          </a:xfrm>
          <a:prstGeom prst="rect">
            <a:avLst/>
          </a:prstGeom>
        </p:spPr>
        <p:txBody>
          <a:bodyPr vert="horz" lIns="0" tIns="0" rIns="0" bIns="0" rtlCol="0">
            <a:normAutofit/>
          </a:bodyPr>
          <a:lstStyle>
            <a:lvl1pPr marL="0" indent="0">
              <a:lnSpc>
                <a:spcPct val="90000"/>
              </a:lnSpc>
              <a:spcAft>
                <a:spcPts val="1067"/>
              </a:spcAft>
              <a:buNone/>
              <a:defRPr sz="3333"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smtClean="0"/>
              <a:t>Text </a:t>
            </a:r>
            <a:r>
              <a:rPr lang="en-US" dirty="0" err="1" smtClean="0"/>
              <a:t>eingeben</a:t>
            </a:r>
            <a:endParaRPr lang="en-US" dirty="0"/>
          </a:p>
        </p:txBody>
      </p:sp>
      <p:sp>
        <p:nvSpPr>
          <p:cNvPr id="9" name="Picture Placeholder 8"/>
          <p:cNvSpPr>
            <a:spLocks noGrp="1"/>
          </p:cNvSpPr>
          <p:nvPr>
            <p:ph type="pic" sz="quarter" idx="10"/>
          </p:nvPr>
        </p:nvSpPr>
        <p:spPr>
          <a:xfrm>
            <a:off x="237067" y="2305051"/>
            <a:ext cx="5740400" cy="4315883"/>
          </a:xfrm>
        </p:spPr>
        <p:txBody>
          <a:bodyPr/>
          <a:lstStyle>
            <a:lvl1pPr marL="0" indent="0">
              <a:buNone/>
              <a:defRPr/>
            </a:lvl1pPr>
          </a:lstStyle>
          <a:p>
            <a:r>
              <a:rPr lang="de-DE" dirty="0" smtClean="0"/>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6" y="1221238"/>
            <a:ext cx="11713633"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2495618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seit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37067" y="2305051"/>
            <a:ext cx="9323919" cy="4315883"/>
          </a:xfrm>
        </p:spPr>
        <p:txBody>
          <a:bodyPr/>
          <a:lstStyle>
            <a:lvl1pPr marL="0" indent="0">
              <a:buNone/>
              <a:defRPr/>
            </a:lvl1pPr>
          </a:lstStyle>
          <a:p>
            <a:r>
              <a:rPr lang="de-DE" dirty="0" smtClean="0"/>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237067" y="1217826"/>
            <a:ext cx="11713632"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152838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237065" y="2305051"/>
            <a:ext cx="11713635" cy="4315883"/>
          </a:xfrm>
        </p:spPr>
        <p:txBody>
          <a:bodyPr>
            <a:normAutofit/>
          </a:bodyPr>
          <a:lstStyle>
            <a:lvl1pPr>
              <a:lnSpc>
                <a:spcPct val="90000"/>
              </a:lnSpc>
              <a:defRPr sz="2133"/>
            </a:lvl1pPr>
          </a:lstStyle>
          <a:p>
            <a:r>
              <a:rPr lang="de-DE" dirty="0" smtClean="0"/>
              <a:t>Diagramm durch Klicken auf Symbol hinzufügen</a:t>
            </a:r>
            <a:endParaRPr lang="en-US" dirty="0"/>
          </a:p>
        </p:txBody>
      </p:sp>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237066" y="1227778"/>
            <a:ext cx="11713633"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293085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1 Zeile) &amp; Text (2 Spalt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37DA479-7AF7-9843-7200-AAF597554CDC}"/>
              </a:ext>
            </a:extLst>
          </p:cNvPr>
          <p:cNvSpPr>
            <a:spLocks noGrp="1"/>
          </p:cNvSpPr>
          <p:nvPr>
            <p:ph type="title" hasCustomPrompt="1"/>
          </p:nvPr>
        </p:nvSpPr>
        <p:spPr>
          <a:xfrm>
            <a:off x="401229" y="1407600"/>
            <a:ext cx="11333369" cy="880280"/>
          </a:xfrm>
        </p:spPr>
        <p:txBody>
          <a:bodyPr/>
          <a:lstStyle>
            <a:lvl1pPr>
              <a:defRPr/>
            </a:lvl1pPr>
          </a:lstStyle>
          <a:p>
            <a:r>
              <a:rPr lang="de-DE" dirty="0"/>
              <a:t>Hier steht ein Titel</a:t>
            </a:r>
          </a:p>
        </p:txBody>
      </p:sp>
      <p:sp>
        <p:nvSpPr>
          <p:cNvPr id="17" name="Textplatzhalter 16">
            <a:extLst>
              <a:ext uri="{FF2B5EF4-FFF2-40B4-BE49-F238E27FC236}">
                <a16:creationId xmlns:a16="http://schemas.microsoft.com/office/drawing/2014/main" id="{55867859-2637-0763-0932-DFFB30741E68}"/>
              </a:ext>
            </a:extLst>
          </p:cNvPr>
          <p:cNvSpPr>
            <a:spLocks noGrp="1"/>
          </p:cNvSpPr>
          <p:nvPr>
            <p:ph type="body" sz="quarter" idx="11"/>
          </p:nvPr>
        </p:nvSpPr>
        <p:spPr>
          <a:xfrm>
            <a:off x="401229" y="2286000"/>
            <a:ext cx="5472000" cy="3830637"/>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a:p>
            <a:pPr lvl="1"/>
            <a:r>
              <a:rPr lang="de-DE" smtClean="0"/>
              <a:t>Zweite Ebene</a:t>
            </a:r>
          </a:p>
        </p:txBody>
      </p:sp>
      <p:sp>
        <p:nvSpPr>
          <p:cNvPr id="20" name="Textplatzhalter 16">
            <a:extLst>
              <a:ext uri="{FF2B5EF4-FFF2-40B4-BE49-F238E27FC236}">
                <a16:creationId xmlns:a16="http://schemas.microsoft.com/office/drawing/2014/main" id="{805B5EC4-6F5D-1393-F08A-06722AD3687B}"/>
              </a:ext>
            </a:extLst>
          </p:cNvPr>
          <p:cNvSpPr>
            <a:spLocks noGrp="1"/>
          </p:cNvSpPr>
          <p:nvPr>
            <p:ph type="body" sz="quarter" idx="12"/>
          </p:nvPr>
        </p:nvSpPr>
        <p:spPr>
          <a:xfrm>
            <a:off x="6257835" y="2286000"/>
            <a:ext cx="5472000" cy="3830637"/>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2118881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folie ">
    <p:spTree>
      <p:nvGrpSpPr>
        <p:cNvPr id="1" name=""/>
        <p:cNvGrpSpPr/>
        <p:nvPr/>
      </p:nvGrpSpPr>
      <p:grpSpPr>
        <a:xfrm>
          <a:off x="0" y="0"/>
          <a:ext cx="0" cy="0"/>
          <a:chOff x="0" y="0"/>
          <a:chExt cx="0" cy="0"/>
        </a:xfrm>
      </p:grpSpPr>
      <p:pic>
        <p:nvPicPr>
          <p:cNvPr id="6" name="Grafik 5" descr="Ein Bild, das Text, Schrift, Typografie, Grafiken enthält.&#10;&#10;Automatisch generierte Beschreibung">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9186"/>
            <a:ext cx="12192000" cy="5838815"/>
          </a:xfrm>
          <a:prstGeom prst="rect">
            <a:avLst/>
          </a:prstGeom>
        </p:spPr>
      </p:pic>
    </p:spTree>
    <p:extLst>
      <p:ext uri="{BB962C8B-B14F-4D97-AF65-F5344CB8AC3E}">
        <p14:creationId xmlns:p14="http://schemas.microsoft.com/office/powerpoint/2010/main" val="3767734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1 Zeile) &amp; Text (2 Spalt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a:extLst>
              <a:ext uri="{FF2B5EF4-FFF2-40B4-BE49-F238E27FC236}">
                <a16:creationId xmlns:a16="http://schemas.microsoft.com/office/drawing/2014/main" id="{E37DA479-7AF7-9843-7200-AAF597554CDC}"/>
              </a:ext>
            </a:extLst>
          </p:cNvPr>
          <p:cNvSpPr>
            <a:spLocks noGrp="1"/>
          </p:cNvSpPr>
          <p:nvPr>
            <p:ph type="title" hasCustomPrompt="1"/>
          </p:nvPr>
        </p:nvSpPr>
        <p:spPr>
          <a:xfrm>
            <a:off x="401230" y="1407600"/>
            <a:ext cx="11333369" cy="880280"/>
          </a:xfrm>
        </p:spPr>
        <p:txBody>
          <a:bodyPr/>
          <a:lstStyle>
            <a:lvl1pPr>
              <a:defRPr/>
            </a:lvl1pPr>
          </a:lstStyle>
          <a:p>
            <a:r>
              <a:rPr lang="de-DE" dirty="0"/>
              <a:t>Hier steht ein Titel</a:t>
            </a:r>
          </a:p>
        </p:txBody>
      </p:sp>
      <p:sp>
        <p:nvSpPr>
          <p:cNvPr id="17" name="Textplatzhalter 16">
            <a:extLst>
              <a:ext uri="{FF2B5EF4-FFF2-40B4-BE49-F238E27FC236}">
                <a16:creationId xmlns:a16="http://schemas.microsoft.com/office/drawing/2014/main" id="{55867859-2637-0763-0932-DFFB30741E68}"/>
              </a:ext>
            </a:extLst>
          </p:cNvPr>
          <p:cNvSpPr>
            <a:spLocks noGrp="1"/>
          </p:cNvSpPr>
          <p:nvPr>
            <p:ph type="body" sz="quarter" idx="11"/>
          </p:nvPr>
        </p:nvSpPr>
        <p:spPr>
          <a:xfrm>
            <a:off x="401229" y="2286000"/>
            <a:ext cx="5472000" cy="3830637"/>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a:p>
            <a:pPr lvl="1"/>
            <a:r>
              <a:rPr lang="de-DE" smtClean="0"/>
              <a:t>Zweite Ebene</a:t>
            </a:r>
          </a:p>
        </p:txBody>
      </p:sp>
      <p:sp>
        <p:nvSpPr>
          <p:cNvPr id="20" name="Textplatzhalter 16">
            <a:extLst>
              <a:ext uri="{FF2B5EF4-FFF2-40B4-BE49-F238E27FC236}">
                <a16:creationId xmlns:a16="http://schemas.microsoft.com/office/drawing/2014/main" id="{805B5EC4-6F5D-1393-F08A-06722AD3687B}"/>
              </a:ext>
            </a:extLst>
          </p:cNvPr>
          <p:cNvSpPr>
            <a:spLocks noGrp="1"/>
          </p:cNvSpPr>
          <p:nvPr>
            <p:ph type="body" sz="quarter" idx="12"/>
          </p:nvPr>
        </p:nvSpPr>
        <p:spPr>
          <a:xfrm>
            <a:off x="6257835" y="2286000"/>
            <a:ext cx="5472000" cy="3830637"/>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922415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2 Zeilen) &amp; Text (2 Spalt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60"/>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a:extLst>
              <a:ext uri="{FF2B5EF4-FFF2-40B4-BE49-F238E27FC236}">
                <a16:creationId xmlns:a16="http://schemas.microsoft.com/office/drawing/2014/main" id="{E37DA479-7AF7-9843-7200-AAF597554CDC}"/>
              </a:ext>
            </a:extLst>
          </p:cNvPr>
          <p:cNvSpPr>
            <a:spLocks noGrp="1"/>
          </p:cNvSpPr>
          <p:nvPr>
            <p:ph type="title" hasCustomPrompt="1"/>
          </p:nvPr>
        </p:nvSpPr>
        <p:spPr>
          <a:xfrm>
            <a:off x="401231"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3" name="Textplatzhalter 16">
            <a:extLst>
              <a:ext uri="{FF2B5EF4-FFF2-40B4-BE49-F238E27FC236}">
                <a16:creationId xmlns:a16="http://schemas.microsoft.com/office/drawing/2014/main" id="{686FF02C-D97E-D961-FFA3-3C747ECFC377}"/>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14" name="Textplatzhalter 16">
            <a:extLst>
              <a:ext uri="{FF2B5EF4-FFF2-40B4-BE49-F238E27FC236}">
                <a16:creationId xmlns:a16="http://schemas.microsoft.com/office/drawing/2014/main" id="{02BE6B99-38E7-3F4A-B235-4AB7629AFB3D}"/>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1733216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tegorienübersich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019186"/>
            <a:ext cx="12191999" cy="5838815"/>
          </a:xfrm>
          <a:prstGeom prst="rect">
            <a:avLst/>
          </a:prstGeom>
        </p:spPr>
      </p:pic>
    </p:spTree>
    <p:extLst>
      <p:ext uri="{BB962C8B-B14F-4D97-AF65-F5344CB8AC3E}">
        <p14:creationId xmlns:p14="http://schemas.microsoft.com/office/powerpoint/2010/main" val="950369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nterrichtsqualität - 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019186"/>
            <a:ext cx="12191999" cy="5838815"/>
          </a:xfrm>
          <a:prstGeom prst="rect">
            <a:avLst/>
          </a:prstGeom>
        </p:spPr>
      </p:pic>
    </p:spTree>
    <p:extLst>
      <p:ext uri="{BB962C8B-B14F-4D97-AF65-F5344CB8AC3E}">
        <p14:creationId xmlns:p14="http://schemas.microsoft.com/office/powerpoint/2010/main" val="3513356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nterrichtsqualität - Titel &amp; Tex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7" name="Grafik 16" descr="Ein Bild, das Schwarz, Dunkelheit enthält.&#10;&#10;Automatisch generierte Beschreibung">
            <a:extLst>
              <a:ext uri="{FF2B5EF4-FFF2-40B4-BE49-F238E27FC236}">
                <a16:creationId xmlns:a16="http://schemas.microsoft.com/office/drawing/2014/main" id="{527B7829-8F34-311E-259A-3C39EF208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4" y="326456"/>
            <a:ext cx="3120305" cy="410019"/>
          </a:xfrm>
          <a:prstGeom prst="rect">
            <a:avLst/>
          </a:prstGeom>
        </p:spPr>
      </p:pic>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7" name="Titel 1">
            <a:extLst>
              <a:ext uri="{FF2B5EF4-FFF2-40B4-BE49-F238E27FC236}">
                <a16:creationId xmlns:a16="http://schemas.microsoft.com/office/drawing/2014/main" id="{658C2303-4B7C-97CA-B28C-9C39C1EE3D32}"/>
              </a:ext>
            </a:extLst>
          </p:cNvPr>
          <p:cNvSpPr>
            <a:spLocks noGrp="1"/>
          </p:cNvSpPr>
          <p:nvPr>
            <p:ph type="title" hasCustomPrompt="1"/>
          </p:nvPr>
        </p:nvSpPr>
        <p:spPr>
          <a:xfrm>
            <a:off x="401231"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30" name="Textplatzhalter 16">
            <a:extLst>
              <a:ext uri="{FF2B5EF4-FFF2-40B4-BE49-F238E27FC236}">
                <a16:creationId xmlns:a16="http://schemas.microsoft.com/office/drawing/2014/main" id="{56F183CC-2987-466A-A120-733ED043B620}"/>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31" name="Textplatzhalter 16">
            <a:extLst>
              <a:ext uri="{FF2B5EF4-FFF2-40B4-BE49-F238E27FC236}">
                <a16:creationId xmlns:a16="http://schemas.microsoft.com/office/drawing/2014/main" id="{E6060C6B-EAD1-D074-F70D-F5896DDC632D}"/>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117604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nterrichtsqualität - Titel, Text &amp; Kästch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7" name="Grafik 16" descr="Ein Bild, das Schwarz, Dunkelheit enthält.&#10;&#10;Automatisch generierte Beschreibung">
            <a:extLst>
              <a:ext uri="{FF2B5EF4-FFF2-40B4-BE49-F238E27FC236}">
                <a16:creationId xmlns:a16="http://schemas.microsoft.com/office/drawing/2014/main" id="{527B7829-8F34-311E-259A-3C39EF208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4" y="326456"/>
            <a:ext cx="3120305" cy="410019"/>
          </a:xfrm>
          <a:prstGeom prst="rect">
            <a:avLst/>
          </a:prstGeom>
        </p:spPr>
      </p:pic>
      <p:sp>
        <p:nvSpPr>
          <p:cNvPr id="2" name="Titel 1">
            <a:extLst>
              <a:ext uri="{FF2B5EF4-FFF2-40B4-BE49-F238E27FC236}">
                <a16:creationId xmlns:a16="http://schemas.microsoft.com/office/drawing/2014/main" id="{E37DA479-7AF7-9843-7200-AAF597554CDC}"/>
              </a:ext>
            </a:extLst>
          </p:cNvPr>
          <p:cNvSpPr>
            <a:spLocks noGrp="1"/>
          </p:cNvSpPr>
          <p:nvPr>
            <p:ph type="title" hasCustomPrompt="1"/>
          </p:nvPr>
        </p:nvSpPr>
        <p:spPr>
          <a:xfrm>
            <a:off x="401231" y="1407600"/>
            <a:ext cx="11332800" cy="878400"/>
          </a:xfrm>
        </p:spPr>
        <p:txBody>
          <a:bodyPr/>
          <a:lstStyle>
            <a:lvl1pPr>
              <a:defRPr cap="all" baseline="0"/>
            </a:lvl1pPr>
          </a:lstStyle>
          <a:p>
            <a:r>
              <a:rPr lang="de-DE" dirty="0"/>
              <a:t>HIER STEHT EIN TITEL</a:t>
            </a:r>
          </a:p>
        </p:txBody>
      </p:sp>
      <p:sp>
        <p:nvSpPr>
          <p:cNvPr id="19" name="Textplatzhalter 18">
            <a:extLst>
              <a:ext uri="{FF2B5EF4-FFF2-40B4-BE49-F238E27FC236}">
                <a16:creationId xmlns:a16="http://schemas.microsoft.com/office/drawing/2014/main" id="{F78425F5-DCBB-D63C-CD1B-DBF3D128C348}"/>
              </a:ext>
            </a:extLst>
          </p:cNvPr>
          <p:cNvSpPr>
            <a:spLocks noGrp="1"/>
          </p:cNvSpPr>
          <p:nvPr>
            <p:ph type="body" sz="quarter" idx="12"/>
          </p:nvPr>
        </p:nvSpPr>
        <p:spPr>
          <a:xfrm>
            <a:off x="407763"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0" name="Textplatzhalter 18">
            <a:extLst>
              <a:ext uri="{FF2B5EF4-FFF2-40B4-BE49-F238E27FC236}">
                <a16:creationId xmlns:a16="http://schemas.microsoft.com/office/drawing/2014/main" id="{D41A63C7-9606-FA8D-8BD7-926795EAB999}"/>
              </a:ext>
            </a:extLst>
          </p:cNvPr>
          <p:cNvSpPr>
            <a:spLocks noGrp="1"/>
          </p:cNvSpPr>
          <p:nvPr>
            <p:ph type="body" sz="quarter" idx="13"/>
          </p:nvPr>
        </p:nvSpPr>
        <p:spPr>
          <a:xfrm>
            <a:off x="2625138"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1" name="Textplatzhalter 18">
            <a:extLst>
              <a:ext uri="{FF2B5EF4-FFF2-40B4-BE49-F238E27FC236}">
                <a16:creationId xmlns:a16="http://schemas.microsoft.com/office/drawing/2014/main" id="{BF320D15-D0CF-A51B-E1CE-F7EA504806ED}"/>
              </a:ext>
            </a:extLst>
          </p:cNvPr>
          <p:cNvSpPr>
            <a:spLocks noGrp="1"/>
          </p:cNvSpPr>
          <p:nvPr>
            <p:ph type="body" sz="quarter" idx="14"/>
          </p:nvPr>
        </p:nvSpPr>
        <p:spPr>
          <a:xfrm>
            <a:off x="484251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3" name="Textplatzhalter 18">
            <a:extLst>
              <a:ext uri="{FF2B5EF4-FFF2-40B4-BE49-F238E27FC236}">
                <a16:creationId xmlns:a16="http://schemas.microsoft.com/office/drawing/2014/main" id="{D39207EC-2394-4153-97B3-A5EB627F4060}"/>
              </a:ext>
            </a:extLst>
          </p:cNvPr>
          <p:cNvSpPr>
            <a:spLocks noGrp="1"/>
          </p:cNvSpPr>
          <p:nvPr>
            <p:ph type="body" sz="quarter" idx="15"/>
          </p:nvPr>
        </p:nvSpPr>
        <p:spPr>
          <a:xfrm>
            <a:off x="7059888"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4" name="Textplatzhalter 18">
            <a:extLst>
              <a:ext uri="{FF2B5EF4-FFF2-40B4-BE49-F238E27FC236}">
                <a16:creationId xmlns:a16="http://schemas.microsoft.com/office/drawing/2014/main" id="{CD9DEE78-1A49-B45F-6CA0-F5D1EBF60B42}"/>
              </a:ext>
            </a:extLst>
          </p:cNvPr>
          <p:cNvSpPr>
            <a:spLocks noGrp="1"/>
          </p:cNvSpPr>
          <p:nvPr>
            <p:ph type="body" sz="quarter" idx="16"/>
          </p:nvPr>
        </p:nvSpPr>
        <p:spPr>
          <a:xfrm>
            <a:off x="9277263"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6" name="Textplatzhalter 16">
            <a:extLst>
              <a:ext uri="{FF2B5EF4-FFF2-40B4-BE49-F238E27FC236}">
                <a16:creationId xmlns:a16="http://schemas.microsoft.com/office/drawing/2014/main" id="{6C69C28C-0DBF-EDB3-930C-5205C51A933E}"/>
              </a:ext>
            </a:extLst>
          </p:cNvPr>
          <p:cNvSpPr>
            <a:spLocks noGrp="1"/>
          </p:cNvSpPr>
          <p:nvPr>
            <p:ph type="body" sz="quarter" idx="11"/>
          </p:nvPr>
        </p:nvSpPr>
        <p:spPr>
          <a:xfrm>
            <a:off x="401230" y="2286002"/>
            <a:ext cx="11332799" cy="495300"/>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793469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chulführung - 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019186"/>
            <a:ext cx="12191999" cy="5838815"/>
          </a:xfrm>
          <a:prstGeom prst="rect">
            <a:avLst/>
          </a:prstGeom>
        </p:spPr>
      </p:pic>
    </p:spTree>
    <p:extLst>
      <p:ext uri="{BB962C8B-B14F-4D97-AF65-F5344CB8AC3E}">
        <p14:creationId xmlns:p14="http://schemas.microsoft.com/office/powerpoint/2010/main" val="3759067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hulführung - Titel &amp; Tex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descr="Ein Bild, das Schwarz, Dunkelheit enthält.&#10;&#10;Automatisch generierte Beschreibung">
            <a:extLst>
              <a:ext uri="{FF2B5EF4-FFF2-40B4-BE49-F238E27FC236}">
                <a16:creationId xmlns:a16="http://schemas.microsoft.com/office/drawing/2014/main" id="{B80D7158-8D7C-A399-4091-D685D55323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4" y="326456"/>
            <a:ext cx="3120305" cy="410019"/>
          </a:xfrm>
          <a:prstGeom prst="rect">
            <a:avLst/>
          </a:prstGeom>
        </p:spPr>
      </p:pic>
      <p:sp>
        <p:nvSpPr>
          <p:cNvPr id="11" name="Titel 1">
            <a:extLst>
              <a:ext uri="{FF2B5EF4-FFF2-40B4-BE49-F238E27FC236}">
                <a16:creationId xmlns:a16="http://schemas.microsoft.com/office/drawing/2014/main" id="{2725FC24-908F-66FF-2DD2-47844D7DBD8C}"/>
              </a:ext>
            </a:extLst>
          </p:cNvPr>
          <p:cNvSpPr>
            <a:spLocks noGrp="1"/>
          </p:cNvSpPr>
          <p:nvPr>
            <p:ph type="title" hasCustomPrompt="1"/>
          </p:nvPr>
        </p:nvSpPr>
        <p:spPr>
          <a:xfrm>
            <a:off x="401231"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4" name="Textplatzhalter 16">
            <a:extLst>
              <a:ext uri="{FF2B5EF4-FFF2-40B4-BE49-F238E27FC236}">
                <a16:creationId xmlns:a16="http://schemas.microsoft.com/office/drawing/2014/main" id="{BD88624B-DFF5-25A2-5E54-BF56E5FCA2FD}"/>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15" name="Textplatzhalter 16">
            <a:extLst>
              <a:ext uri="{FF2B5EF4-FFF2-40B4-BE49-F238E27FC236}">
                <a16:creationId xmlns:a16="http://schemas.microsoft.com/office/drawing/2014/main" id="{FB7C037E-0B8E-F3B0-C844-10CD273440B1}"/>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2851213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chluführung - Titel, Text &amp; Kästch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Rechteck 4">
            <a:extLst>
              <a:ext uri="{FF2B5EF4-FFF2-40B4-BE49-F238E27FC236}">
                <a16:creationId xmlns:a16="http://schemas.microsoft.com/office/drawing/2014/main" id="{FC099F63-8BD0-B226-ADDE-199560922410}"/>
              </a:ext>
            </a:extLst>
          </p:cNvPr>
          <p:cNvSpPr/>
          <p:nvPr userDrawn="1"/>
        </p:nvSpPr>
        <p:spPr>
          <a:xfrm>
            <a:off x="0" y="0"/>
            <a:ext cx="6096000" cy="101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descr="Ein Bild, das Schwarz, Dunkelheit enthält.&#10;&#10;Automatisch generierte Beschreibung">
            <a:extLst>
              <a:ext uri="{FF2B5EF4-FFF2-40B4-BE49-F238E27FC236}">
                <a16:creationId xmlns:a16="http://schemas.microsoft.com/office/drawing/2014/main" id="{7A951D22-F389-8B55-017E-95FD1E6F0D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4" y="326456"/>
            <a:ext cx="3120305" cy="410019"/>
          </a:xfrm>
          <a:prstGeom prst="rect">
            <a:avLst/>
          </a:prstGeom>
        </p:spPr>
      </p:pic>
      <p:sp>
        <p:nvSpPr>
          <p:cNvPr id="13" name="Textplatzhalter 18">
            <a:extLst>
              <a:ext uri="{FF2B5EF4-FFF2-40B4-BE49-F238E27FC236}">
                <a16:creationId xmlns:a16="http://schemas.microsoft.com/office/drawing/2014/main" id="{AB393D17-4581-F207-38F9-102727A62A91}"/>
              </a:ext>
            </a:extLst>
          </p:cNvPr>
          <p:cNvSpPr>
            <a:spLocks noGrp="1"/>
          </p:cNvSpPr>
          <p:nvPr>
            <p:ph type="body" sz="quarter" idx="12"/>
          </p:nvPr>
        </p:nvSpPr>
        <p:spPr>
          <a:xfrm>
            <a:off x="407763"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4" name="Textplatzhalter 18">
            <a:extLst>
              <a:ext uri="{FF2B5EF4-FFF2-40B4-BE49-F238E27FC236}">
                <a16:creationId xmlns:a16="http://schemas.microsoft.com/office/drawing/2014/main" id="{19A8D435-EC16-D250-C23E-7CDA84894FFA}"/>
              </a:ext>
            </a:extLst>
          </p:cNvPr>
          <p:cNvSpPr>
            <a:spLocks noGrp="1"/>
          </p:cNvSpPr>
          <p:nvPr>
            <p:ph type="body" sz="quarter" idx="13"/>
          </p:nvPr>
        </p:nvSpPr>
        <p:spPr>
          <a:xfrm>
            <a:off x="2625138"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6" name="Textplatzhalter 18">
            <a:extLst>
              <a:ext uri="{FF2B5EF4-FFF2-40B4-BE49-F238E27FC236}">
                <a16:creationId xmlns:a16="http://schemas.microsoft.com/office/drawing/2014/main" id="{05C94C88-A220-E43D-FA77-5592B69C4DD5}"/>
              </a:ext>
            </a:extLst>
          </p:cNvPr>
          <p:cNvSpPr>
            <a:spLocks noGrp="1"/>
          </p:cNvSpPr>
          <p:nvPr>
            <p:ph type="body" sz="quarter" idx="14"/>
          </p:nvPr>
        </p:nvSpPr>
        <p:spPr>
          <a:xfrm>
            <a:off x="484251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8" name="Textplatzhalter 18">
            <a:extLst>
              <a:ext uri="{FF2B5EF4-FFF2-40B4-BE49-F238E27FC236}">
                <a16:creationId xmlns:a16="http://schemas.microsoft.com/office/drawing/2014/main" id="{0C7EC0C1-BF44-CF52-0127-C65C044D3C83}"/>
              </a:ext>
            </a:extLst>
          </p:cNvPr>
          <p:cNvSpPr>
            <a:spLocks noGrp="1"/>
          </p:cNvSpPr>
          <p:nvPr>
            <p:ph type="body" sz="quarter" idx="15"/>
          </p:nvPr>
        </p:nvSpPr>
        <p:spPr>
          <a:xfrm>
            <a:off x="7059888"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9" name="Textplatzhalter 18">
            <a:extLst>
              <a:ext uri="{FF2B5EF4-FFF2-40B4-BE49-F238E27FC236}">
                <a16:creationId xmlns:a16="http://schemas.microsoft.com/office/drawing/2014/main" id="{E6AB7B7E-6774-063C-D6B3-CF49CA8D9B83}"/>
              </a:ext>
            </a:extLst>
          </p:cNvPr>
          <p:cNvSpPr>
            <a:spLocks noGrp="1"/>
          </p:cNvSpPr>
          <p:nvPr>
            <p:ph type="body" sz="quarter" idx="16"/>
          </p:nvPr>
        </p:nvSpPr>
        <p:spPr>
          <a:xfrm>
            <a:off x="9277263"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0" name="Titel 1">
            <a:extLst>
              <a:ext uri="{FF2B5EF4-FFF2-40B4-BE49-F238E27FC236}">
                <a16:creationId xmlns:a16="http://schemas.microsoft.com/office/drawing/2014/main" id="{E53E30BE-5F47-D98A-5CA1-72EFDB900CF6}"/>
              </a:ext>
            </a:extLst>
          </p:cNvPr>
          <p:cNvSpPr>
            <a:spLocks noGrp="1"/>
          </p:cNvSpPr>
          <p:nvPr>
            <p:ph type="title" hasCustomPrompt="1"/>
          </p:nvPr>
        </p:nvSpPr>
        <p:spPr>
          <a:xfrm>
            <a:off x="401231" y="1407600"/>
            <a:ext cx="11332800" cy="878400"/>
          </a:xfrm>
        </p:spPr>
        <p:txBody>
          <a:bodyPr/>
          <a:lstStyle>
            <a:lvl1pPr>
              <a:defRPr cap="all" baseline="0"/>
            </a:lvl1pPr>
          </a:lstStyle>
          <a:p>
            <a:r>
              <a:rPr lang="de-DE" dirty="0"/>
              <a:t>HIER STEHT EIN TITEL</a:t>
            </a:r>
          </a:p>
        </p:txBody>
      </p:sp>
      <p:sp>
        <p:nvSpPr>
          <p:cNvPr id="23" name="Textplatzhalter 16">
            <a:extLst>
              <a:ext uri="{FF2B5EF4-FFF2-40B4-BE49-F238E27FC236}">
                <a16:creationId xmlns:a16="http://schemas.microsoft.com/office/drawing/2014/main" id="{608F5C57-3BAC-277F-6DD2-823E2B8C6EEC}"/>
              </a:ext>
            </a:extLst>
          </p:cNvPr>
          <p:cNvSpPr>
            <a:spLocks noGrp="1"/>
          </p:cNvSpPr>
          <p:nvPr>
            <p:ph type="body" sz="quarter" idx="11"/>
          </p:nvPr>
        </p:nvSpPr>
        <p:spPr>
          <a:xfrm>
            <a:off x="401230" y="2286002"/>
            <a:ext cx="11332799" cy="495300"/>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333010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2 Zeilen) &amp; Text (2 Spalt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37DA479-7AF7-9843-7200-AAF597554CDC}"/>
              </a:ext>
            </a:extLst>
          </p:cNvPr>
          <p:cNvSpPr>
            <a:spLocks noGrp="1"/>
          </p:cNvSpPr>
          <p:nvPr>
            <p:ph type="title" hasCustomPrompt="1"/>
          </p:nvPr>
        </p:nvSpPr>
        <p:spPr>
          <a:xfrm>
            <a:off x="401230"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3" name="Textplatzhalter 16">
            <a:extLst>
              <a:ext uri="{FF2B5EF4-FFF2-40B4-BE49-F238E27FC236}">
                <a16:creationId xmlns:a16="http://schemas.microsoft.com/office/drawing/2014/main" id="{686FF02C-D97E-D961-FFA3-3C747ECFC377}"/>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14" name="Textplatzhalter 16">
            <a:extLst>
              <a:ext uri="{FF2B5EF4-FFF2-40B4-BE49-F238E27FC236}">
                <a16:creationId xmlns:a16="http://schemas.microsoft.com/office/drawing/2014/main" id="{02BE6B99-38E7-3F4A-B235-4AB7629AFB3D}"/>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1564718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hulorganisation - 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019186"/>
            <a:ext cx="12191999" cy="5838815"/>
          </a:xfrm>
          <a:prstGeom prst="rect">
            <a:avLst/>
          </a:prstGeom>
        </p:spPr>
      </p:pic>
    </p:spTree>
    <p:extLst>
      <p:ext uri="{BB962C8B-B14F-4D97-AF65-F5344CB8AC3E}">
        <p14:creationId xmlns:p14="http://schemas.microsoft.com/office/powerpoint/2010/main" val="1883980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hulorganisation - Titel &amp; Tex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9" name="Grafik 18" descr="Ein Bild, das Schwarz, Dunkelheit enthält.&#10;&#10;Automatisch generierte Beschreibung">
            <a:extLst>
              <a:ext uri="{FF2B5EF4-FFF2-40B4-BE49-F238E27FC236}">
                <a16:creationId xmlns:a16="http://schemas.microsoft.com/office/drawing/2014/main" id="{20559CB6-AE16-508A-231E-91563BA563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4" y="326456"/>
            <a:ext cx="3120305" cy="410019"/>
          </a:xfrm>
          <a:prstGeom prst="rect">
            <a:avLst/>
          </a:prstGeom>
        </p:spPr>
      </p:pic>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itel 1">
            <a:extLst>
              <a:ext uri="{FF2B5EF4-FFF2-40B4-BE49-F238E27FC236}">
                <a16:creationId xmlns:a16="http://schemas.microsoft.com/office/drawing/2014/main" id="{06C58E45-85C3-C644-C8D2-E1AB8D5558BD}"/>
              </a:ext>
            </a:extLst>
          </p:cNvPr>
          <p:cNvSpPr>
            <a:spLocks noGrp="1"/>
          </p:cNvSpPr>
          <p:nvPr>
            <p:ph type="title" hasCustomPrompt="1"/>
          </p:nvPr>
        </p:nvSpPr>
        <p:spPr>
          <a:xfrm>
            <a:off x="401231"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5" name="Textplatzhalter 16">
            <a:extLst>
              <a:ext uri="{FF2B5EF4-FFF2-40B4-BE49-F238E27FC236}">
                <a16:creationId xmlns:a16="http://schemas.microsoft.com/office/drawing/2014/main" id="{8F1DF85C-1486-EB03-D644-C70B3A85CBFA}"/>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16" name="Textplatzhalter 16">
            <a:extLst>
              <a:ext uri="{FF2B5EF4-FFF2-40B4-BE49-F238E27FC236}">
                <a16:creationId xmlns:a16="http://schemas.microsoft.com/office/drawing/2014/main" id="{C64EB993-4DC5-D22C-9465-ED4233FE63AD}"/>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3664943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hulorganisation - Titel, Text &amp; Kästch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Rechteck 4">
            <a:extLst>
              <a:ext uri="{FF2B5EF4-FFF2-40B4-BE49-F238E27FC236}">
                <a16:creationId xmlns:a16="http://schemas.microsoft.com/office/drawing/2014/main" id="{34847A81-39AE-0132-BA4C-516BBB6BAB36}"/>
              </a:ext>
            </a:extLst>
          </p:cNvPr>
          <p:cNvSpPr/>
          <p:nvPr userDrawn="1"/>
        </p:nvSpPr>
        <p:spPr>
          <a:xfrm>
            <a:off x="0" y="0"/>
            <a:ext cx="6096000" cy="1018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descr="Ein Bild, das Schwarz, Dunkelheit enthält.&#10;&#10;Automatisch generierte Beschreibung">
            <a:extLst>
              <a:ext uri="{FF2B5EF4-FFF2-40B4-BE49-F238E27FC236}">
                <a16:creationId xmlns:a16="http://schemas.microsoft.com/office/drawing/2014/main" id="{CD83B576-61EC-4516-54FD-8102167207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4" y="326456"/>
            <a:ext cx="3120305" cy="410019"/>
          </a:xfrm>
          <a:prstGeom prst="rect">
            <a:avLst/>
          </a:prstGeom>
        </p:spPr>
      </p:pic>
      <p:sp>
        <p:nvSpPr>
          <p:cNvPr id="13" name="Textplatzhalter 18">
            <a:extLst>
              <a:ext uri="{FF2B5EF4-FFF2-40B4-BE49-F238E27FC236}">
                <a16:creationId xmlns:a16="http://schemas.microsoft.com/office/drawing/2014/main" id="{401C31A4-823B-E7EB-5129-E197C50EFAE5}"/>
              </a:ext>
            </a:extLst>
          </p:cNvPr>
          <p:cNvSpPr>
            <a:spLocks noGrp="1"/>
          </p:cNvSpPr>
          <p:nvPr>
            <p:ph type="body" sz="quarter" idx="12"/>
          </p:nvPr>
        </p:nvSpPr>
        <p:spPr>
          <a:xfrm>
            <a:off x="407763"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4" name="Textplatzhalter 18">
            <a:extLst>
              <a:ext uri="{FF2B5EF4-FFF2-40B4-BE49-F238E27FC236}">
                <a16:creationId xmlns:a16="http://schemas.microsoft.com/office/drawing/2014/main" id="{46D5B3FD-9FE9-710D-ABA0-84E58E708764}"/>
              </a:ext>
            </a:extLst>
          </p:cNvPr>
          <p:cNvSpPr>
            <a:spLocks noGrp="1"/>
          </p:cNvSpPr>
          <p:nvPr>
            <p:ph type="body" sz="quarter" idx="13"/>
          </p:nvPr>
        </p:nvSpPr>
        <p:spPr>
          <a:xfrm>
            <a:off x="2625138"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6" name="Textplatzhalter 18">
            <a:extLst>
              <a:ext uri="{FF2B5EF4-FFF2-40B4-BE49-F238E27FC236}">
                <a16:creationId xmlns:a16="http://schemas.microsoft.com/office/drawing/2014/main" id="{CD0BBD5D-FEC4-9304-8ED5-9CB2049F4C31}"/>
              </a:ext>
            </a:extLst>
          </p:cNvPr>
          <p:cNvSpPr>
            <a:spLocks noGrp="1"/>
          </p:cNvSpPr>
          <p:nvPr>
            <p:ph type="body" sz="quarter" idx="14"/>
          </p:nvPr>
        </p:nvSpPr>
        <p:spPr>
          <a:xfrm>
            <a:off x="484251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8" name="Textplatzhalter 18">
            <a:extLst>
              <a:ext uri="{FF2B5EF4-FFF2-40B4-BE49-F238E27FC236}">
                <a16:creationId xmlns:a16="http://schemas.microsoft.com/office/drawing/2014/main" id="{666E212C-00A3-C8C1-AB74-2F07B153A182}"/>
              </a:ext>
            </a:extLst>
          </p:cNvPr>
          <p:cNvSpPr>
            <a:spLocks noGrp="1"/>
          </p:cNvSpPr>
          <p:nvPr>
            <p:ph type="body" sz="quarter" idx="15"/>
          </p:nvPr>
        </p:nvSpPr>
        <p:spPr>
          <a:xfrm>
            <a:off x="7059888"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9" name="Textplatzhalter 18">
            <a:extLst>
              <a:ext uri="{FF2B5EF4-FFF2-40B4-BE49-F238E27FC236}">
                <a16:creationId xmlns:a16="http://schemas.microsoft.com/office/drawing/2014/main" id="{D1D75AFC-14D2-8361-F8CA-AE8CD9F83EB6}"/>
              </a:ext>
            </a:extLst>
          </p:cNvPr>
          <p:cNvSpPr>
            <a:spLocks noGrp="1"/>
          </p:cNvSpPr>
          <p:nvPr>
            <p:ph type="body" sz="quarter" idx="16"/>
          </p:nvPr>
        </p:nvSpPr>
        <p:spPr>
          <a:xfrm>
            <a:off x="9277263"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0" name="Titel 1">
            <a:extLst>
              <a:ext uri="{FF2B5EF4-FFF2-40B4-BE49-F238E27FC236}">
                <a16:creationId xmlns:a16="http://schemas.microsoft.com/office/drawing/2014/main" id="{BA4C48E3-4A6C-C571-904E-41F9B299FA5C}"/>
              </a:ext>
            </a:extLst>
          </p:cNvPr>
          <p:cNvSpPr>
            <a:spLocks noGrp="1"/>
          </p:cNvSpPr>
          <p:nvPr>
            <p:ph type="title" hasCustomPrompt="1"/>
          </p:nvPr>
        </p:nvSpPr>
        <p:spPr>
          <a:xfrm>
            <a:off x="401231" y="1407600"/>
            <a:ext cx="11332800" cy="878400"/>
          </a:xfrm>
        </p:spPr>
        <p:txBody>
          <a:bodyPr/>
          <a:lstStyle>
            <a:lvl1pPr>
              <a:defRPr cap="all" baseline="0"/>
            </a:lvl1pPr>
          </a:lstStyle>
          <a:p>
            <a:r>
              <a:rPr lang="de-DE" dirty="0"/>
              <a:t>HIER STEHT EIN TITEL</a:t>
            </a:r>
          </a:p>
        </p:txBody>
      </p:sp>
      <p:sp>
        <p:nvSpPr>
          <p:cNvPr id="23" name="Textplatzhalter 16">
            <a:extLst>
              <a:ext uri="{FF2B5EF4-FFF2-40B4-BE49-F238E27FC236}">
                <a16:creationId xmlns:a16="http://schemas.microsoft.com/office/drawing/2014/main" id="{41A4D880-D27D-D7B4-0CA5-03E9305F8C2A}"/>
              </a:ext>
            </a:extLst>
          </p:cNvPr>
          <p:cNvSpPr>
            <a:spLocks noGrp="1"/>
          </p:cNvSpPr>
          <p:nvPr>
            <p:ph type="body" sz="quarter" idx="11"/>
          </p:nvPr>
        </p:nvSpPr>
        <p:spPr>
          <a:xfrm>
            <a:off x="401230" y="2286002"/>
            <a:ext cx="11332799" cy="495300"/>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1381570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itel 1">
            <a:extLst>
              <a:ext uri="{FF2B5EF4-FFF2-40B4-BE49-F238E27FC236}">
                <a16:creationId xmlns:a16="http://schemas.microsoft.com/office/drawing/2014/main" id="{5B23072C-B615-1028-009F-D908A502220F}"/>
              </a:ext>
            </a:extLst>
          </p:cNvPr>
          <p:cNvSpPr>
            <a:spLocks noGrp="1"/>
          </p:cNvSpPr>
          <p:nvPr>
            <p:ph type="title" hasCustomPrompt="1"/>
          </p:nvPr>
        </p:nvSpPr>
        <p:spPr>
          <a:xfrm>
            <a:off x="401231"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3" name="Textplatzhalter 16">
            <a:extLst>
              <a:ext uri="{FF2B5EF4-FFF2-40B4-BE49-F238E27FC236}">
                <a16:creationId xmlns:a16="http://schemas.microsoft.com/office/drawing/2014/main" id="{428699C9-5F1A-0DB1-B344-D6D535BAA7C3}"/>
              </a:ext>
            </a:extLst>
          </p:cNvPr>
          <p:cNvSpPr>
            <a:spLocks noGrp="1"/>
          </p:cNvSpPr>
          <p:nvPr>
            <p:ph type="body" sz="quarter" idx="12"/>
          </p:nvPr>
        </p:nvSpPr>
        <p:spPr>
          <a:xfrm>
            <a:off x="401229" y="4500560"/>
            <a:ext cx="5694772" cy="1747837"/>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2685683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altsübersich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6214535" y="1962151"/>
            <a:ext cx="5736167" cy="4714875"/>
          </a:xfrm>
          <a:prstGeom prst="rect">
            <a:avLst/>
          </a:prstGeom>
        </p:spPr>
        <p:txBody>
          <a:bodyPr vert="horz" lIns="0" tIns="0" rIns="0" bIns="0" rtlCol="0">
            <a:normAutofit/>
          </a:bodyPr>
          <a:lstStyle>
            <a:lvl1pPr marL="479988" indent="-479988">
              <a:lnSpc>
                <a:spcPct val="90000"/>
              </a:lnSpc>
              <a:buFont typeface="+mj-lt"/>
              <a:buAutoNum type="arabicPeriod"/>
              <a:defRPr sz="3333"/>
            </a:lvl1pPr>
          </a:lstStyle>
          <a:p>
            <a:pPr lvl="0"/>
            <a:r>
              <a:rPr lang="de-DE" dirty="0"/>
              <a:t>Inhalt</a:t>
            </a:r>
            <a:endParaRPr lang="en-US" dirty="0"/>
          </a:p>
        </p:txBody>
      </p:sp>
      <p:sp>
        <p:nvSpPr>
          <p:cNvPr id="9" name="Picture Placeholder 8"/>
          <p:cNvSpPr>
            <a:spLocks noGrp="1"/>
          </p:cNvSpPr>
          <p:nvPr>
            <p:ph type="pic" sz="quarter" idx="10"/>
          </p:nvPr>
        </p:nvSpPr>
        <p:spPr>
          <a:xfrm>
            <a:off x="237067" y="2305050"/>
            <a:ext cx="5740400" cy="4315884"/>
          </a:xfrm>
        </p:spPr>
        <p:txBody>
          <a:bodyPr/>
          <a:lstStyle>
            <a:lvl1pPr marL="0" indent="0">
              <a:buNone/>
              <a:defRPr>
                <a:solidFill>
                  <a:schemeClr val="tx1"/>
                </a:solidFill>
              </a:defRPr>
            </a:lvl1pPr>
          </a:lstStyle>
          <a:p>
            <a:r>
              <a:rPr lang="de-DE"/>
              <a:t>Bild durch Klicken auf Symbol hinzufügen</a:t>
            </a:r>
            <a:endParaRPr lang="en-US" dirty="0"/>
          </a:p>
        </p:txBody>
      </p:sp>
      <p:sp>
        <p:nvSpPr>
          <p:cNvPr id="11" name="Slide Number Placeholder 10"/>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7" y="1210084"/>
            <a:ext cx="11713632" cy="752067"/>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Tree>
    <p:extLst>
      <p:ext uri="{BB962C8B-B14F-4D97-AF65-F5344CB8AC3E}">
        <p14:creationId xmlns:p14="http://schemas.microsoft.com/office/powerpoint/2010/main" val="161002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7" y="1225292"/>
            <a:ext cx="11713632" cy="740912"/>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
        <p:nvSpPr>
          <p:cNvPr id="5" name="Textplatzhalter 4"/>
          <p:cNvSpPr>
            <a:spLocks noGrp="1"/>
          </p:cNvSpPr>
          <p:nvPr>
            <p:ph type="body" sz="quarter" idx="14"/>
          </p:nvPr>
        </p:nvSpPr>
        <p:spPr>
          <a:xfrm>
            <a:off x="237068" y="2305050"/>
            <a:ext cx="5740400" cy="431588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platzhalter 4"/>
          <p:cNvSpPr>
            <a:spLocks noGrp="1"/>
          </p:cNvSpPr>
          <p:nvPr>
            <p:ph type="body" sz="quarter" idx="15"/>
          </p:nvPr>
        </p:nvSpPr>
        <p:spPr>
          <a:xfrm>
            <a:off x="6214533" y="2305050"/>
            <a:ext cx="5740400" cy="431588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919013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6214534" y="2305050"/>
            <a:ext cx="5736165" cy="4315884"/>
          </a:xfrm>
          <a:prstGeom prst="rect">
            <a:avLst/>
          </a:prstGeom>
        </p:spPr>
        <p:txBody>
          <a:bodyPr vert="horz" lIns="0" tIns="0" rIns="0" bIns="0" rtlCol="0">
            <a:normAutofit/>
          </a:bodyPr>
          <a:lstStyle>
            <a:lvl1pPr marL="0" indent="0">
              <a:lnSpc>
                <a:spcPct val="90000"/>
              </a:lnSpc>
              <a:spcAft>
                <a:spcPts val="1067"/>
              </a:spcAft>
              <a:buNone/>
              <a:defRPr sz="3333"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Text </a:t>
            </a:r>
            <a:r>
              <a:rPr lang="en-US" dirty="0" err="1"/>
              <a:t>eingeben</a:t>
            </a:r>
            <a:endParaRPr lang="en-US" dirty="0"/>
          </a:p>
        </p:txBody>
      </p:sp>
      <p:sp>
        <p:nvSpPr>
          <p:cNvPr id="9" name="Picture Placeholder 8"/>
          <p:cNvSpPr>
            <a:spLocks noGrp="1"/>
          </p:cNvSpPr>
          <p:nvPr>
            <p:ph type="pic" sz="quarter" idx="10"/>
          </p:nvPr>
        </p:nvSpPr>
        <p:spPr>
          <a:xfrm>
            <a:off x="237067" y="2305051"/>
            <a:ext cx="5740400" cy="4315883"/>
          </a:xfrm>
        </p:spPr>
        <p:txBody>
          <a:bodyPr/>
          <a:lstStyle>
            <a:lvl1pPr marL="0" indent="0">
              <a:buNone/>
              <a:defRPr/>
            </a:lvl1pPr>
          </a:lstStyle>
          <a:p>
            <a:r>
              <a:rPr lang="de-DE"/>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6" y="1221238"/>
            <a:ext cx="11713633"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Tree>
    <p:extLst>
      <p:ext uri="{BB962C8B-B14F-4D97-AF65-F5344CB8AC3E}">
        <p14:creationId xmlns:p14="http://schemas.microsoft.com/office/powerpoint/2010/main" val="3417843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seit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37067" y="2305051"/>
            <a:ext cx="9323919" cy="4315883"/>
          </a:xfrm>
        </p:spPr>
        <p:txBody>
          <a:bodyPr/>
          <a:lstStyle>
            <a:lvl1pPr marL="0" indent="0">
              <a:buNone/>
              <a:defRPr/>
            </a:lvl1pPr>
          </a:lstStyle>
          <a:p>
            <a:r>
              <a:rPr lang="de-DE"/>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237067" y="1217826"/>
            <a:ext cx="11713632"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Tree>
    <p:extLst>
      <p:ext uri="{BB962C8B-B14F-4D97-AF65-F5344CB8AC3E}">
        <p14:creationId xmlns:p14="http://schemas.microsoft.com/office/powerpoint/2010/main" val="3470289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237065" y="2305051"/>
            <a:ext cx="11713635" cy="4315883"/>
          </a:xfrm>
        </p:spPr>
        <p:txBody>
          <a:bodyPr>
            <a:normAutofit/>
          </a:bodyPr>
          <a:lstStyle>
            <a:lvl1pPr>
              <a:lnSpc>
                <a:spcPct val="90000"/>
              </a:lnSpc>
              <a:defRPr sz="2133"/>
            </a:lvl1pPr>
          </a:lstStyle>
          <a:p>
            <a:r>
              <a:rPr lang="de-DE"/>
              <a:t>Diagramm durch Klicken auf Symbol hinzufügen</a:t>
            </a:r>
            <a:endParaRPr lang="en-US" dirty="0"/>
          </a:p>
        </p:txBody>
      </p:sp>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237066" y="1227778"/>
            <a:ext cx="11713633"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Tree>
    <p:extLst>
      <p:ext uri="{BB962C8B-B14F-4D97-AF65-F5344CB8AC3E}">
        <p14:creationId xmlns:p14="http://schemas.microsoft.com/office/powerpoint/2010/main" val="31150438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8" y="972001"/>
            <a:ext cx="11713632" cy="740912"/>
          </a:xfrm>
          <a:prstGeom prst="rect">
            <a:avLst/>
          </a:prstGeom>
        </p:spPr>
        <p:txBody>
          <a:bodyPr vert="horz" lIns="0" tIns="0" rIns="0" bIns="0" rtlCol="0" anchor="t" anchorCtr="0">
            <a:noAutofit/>
          </a:bodyPr>
          <a:lstStyle>
            <a:lvl1pPr>
              <a:lnSpc>
                <a:spcPct val="70000"/>
              </a:lnSpc>
              <a:defRPr baseline="0">
                <a:solidFill>
                  <a:schemeClr val="tx1"/>
                </a:solidFill>
              </a:defRPr>
            </a:lvl1pPr>
          </a:lstStyle>
          <a:p>
            <a:r>
              <a:rPr lang="de-DE" dirty="0"/>
              <a:t>Haupttitel (25pt fett)</a:t>
            </a:r>
            <a:endParaRPr lang="en-US" dirty="0"/>
          </a:p>
        </p:txBody>
      </p:sp>
      <p:sp>
        <p:nvSpPr>
          <p:cNvPr id="5" name="Textplatzhalter 4"/>
          <p:cNvSpPr>
            <a:spLocks noGrp="1"/>
          </p:cNvSpPr>
          <p:nvPr>
            <p:ph type="body" sz="quarter" idx="14"/>
          </p:nvPr>
        </p:nvSpPr>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 name="Rechteck 1"/>
          <p:cNvSpPr/>
          <p:nvPr userDrawn="1"/>
        </p:nvSpPr>
        <p:spPr>
          <a:xfrm>
            <a:off x="237067" y="56511"/>
            <a:ext cx="9667583" cy="276999"/>
          </a:xfrm>
          <a:prstGeom prst="rect">
            <a:avLst/>
          </a:prstGeom>
        </p:spPr>
        <p:txBody>
          <a:bodyPr wrap="square">
            <a:spAutoFit/>
          </a:bodyPr>
          <a:lstStyle/>
          <a:p>
            <a:r>
              <a:rPr lang="de-CH" sz="1200" dirty="0">
                <a:solidFill>
                  <a:schemeClr val="tx1">
                    <a:lumMod val="50000"/>
                    <a:lumOff val="50000"/>
                  </a:schemeClr>
                </a:solidFill>
                <a:latin typeface="OCR_B" pitchFamily="2" charset="0"/>
              </a:rPr>
              <a:t>Führungsstrukturen an den Schulen des Kantons Basel-Landschaft </a:t>
            </a:r>
          </a:p>
        </p:txBody>
      </p:sp>
    </p:spTree>
    <p:extLst>
      <p:ext uri="{BB962C8B-B14F-4D97-AF65-F5344CB8AC3E}">
        <p14:creationId xmlns:p14="http://schemas.microsoft.com/office/powerpoint/2010/main" val="1284270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tegorienübersich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9186"/>
            <a:ext cx="12191999" cy="5838814"/>
          </a:xfrm>
          <a:prstGeom prst="rect">
            <a:avLst/>
          </a:prstGeom>
        </p:spPr>
      </p:pic>
    </p:spTree>
    <p:extLst>
      <p:ext uri="{BB962C8B-B14F-4D97-AF65-F5344CB8AC3E}">
        <p14:creationId xmlns:p14="http://schemas.microsoft.com/office/powerpoint/2010/main" val="1716601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nterrichtsqualität - 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9186"/>
            <a:ext cx="12191999" cy="5838814"/>
          </a:xfrm>
          <a:prstGeom prst="rect">
            <a:avLst/>
          </a:prstGeom>
        </p:spPr>
      </p:pic>
    </p:spTree>
    <p:extLst>
      <p:ext uri="{BB962C8B-B14F-4D97-AF65-F5344CB8AC3E}">
        <p14:creationId xmlns:p14="http://schemas.microsoft.com/office/powerpoint/2010/main" val="304132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nterrichtsqualität - Titel &amp; Tex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Schwarz, Dunkelheit enthält.&#10;&#10;Automatisch generierte Beschreibung">
            <a:extLst>
              <a:ext uri="{FF2B5EF4-FFF2-40B4-BE49-F238E27FC236}">
                <a16:creationId xmlns:a16="http://schemas.microsoft.com/office/drawing/2014/main" id="{527B7829-8F34-311E-259A-3C39EF208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2" y="326456"/>
            <a:ext cx="3120305" cy="410018"/>
          </a:xfrm>
          <a:prstGeom prst="rect">
            <a:avLst/>
          </a:prstGeom>
        </p:spPr>
      </p:pic>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el 1">
            <a:extLst>
              <a:ext uri="{FF2B5EF4-FFF2-40B4-BE49-F238E27FC236}">
                <a16:creationId xmlns:a16="http://schemas.microsoft.com/office/drawing/2014/main" id="{658C2303-4B7C-97CA-B28C-9C39C1EE3D32}"/>
              </a:ext>
            </a:extLst>
          </p:cNvPr>
          <p:cNvSpPr>
            <a:spLocks noGrp="1"/>
          </p:cNvSpPr>
          <p:nvPr>
            <p:ph type="title" hasCustomPrompt="1"/>
          </p:nvPr>
        </p:nvSpPr>
        <p:spPr>
          <a:xfrm>
            <a:off x="401230"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30" name="Textplatzhalter 16">
            <a:extLst>
              <a:ext uri="{FF2B5EF4-FFF2-40B4-BE49-F238E27FC236}">
                <a16:creationId xmlns:a16="http://schemas.microsoft.com/office/drawing/2014/main" id="{56F183CC-2987-466A-A120-733ED043B620}"/>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31" name="Textplatzhalter 16">
            <a:extLst>
              <a:ext uri="{FF2B5EF4-FFF2-40B4-BE49-F238E27FC236}">
                <a16:creationId xmlns:a16="http://schemas.microsoft.com/office/drawing/2014/main" id="{E6060C6B-EAD1-D074-F70D-F5896DDC632D}"/>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2119997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nterrichtsqualität - Titel, Text &amp; Kästch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Schwarz, Dunkelheit enthält.&#10;&#10;Automatisch generierte Beschreibung">
            <a:extLst>
              <a:ext uri="{FF2B5EF4-FFF2-40B4-BE49-F238E27FC236}">
                <a16:creationId xmlns:a16="http://schemas.microsoft.com/office/drawing/2014/main" id="{527B7829-8F34-311E-259A-3C39EF208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2" y="326456"/>
            <a:ext cx="3120305" cy="410018"/>
          </a:xfrm>
          <a:prstGeom prst="rect">
            <a:avLst/>
          </a:prstGeom>
        </p:spPr>
      </p:pic>
      <p:sp>
        <p:nvSpPr>
          <p:cNvPr id="2" name="Titel 1">
            <a:extLst>
              <a:ext uri="{FF2B5EF4-FFF2-40B4-BE49-F238E27FC236}">
                <a16:creationId xmlns:a16="http://schemas.microsoft.com/office/drawing/2014/main" id="{E37DA479-7AF7-9843-7200-AAF597554CDC}"/>
              </a:ext>
            </a:extLst>
          </p:cNvPr>
          <p:cNvSpPr>
            <a:spLocks noGrp="1"/>
          </p:cNvSpPr>
          <p:nvPr>
            <p:ph type="title" hasCustomPrompt="1"/>
          </p:nvPr>
        </p:nvSpPr>
        <p:spPr>
          <a:xfrm>
            <a:off x="401230" y="1407600"/>
            <a:ext cx="11332800" cy="878400"/>
          </a:xfrm>
        </p:spPr>
        <p:txBody>
          <a:bodyPr/>
          <a:lstStyle>
            <a:lvl1pPr>
              <a:defRPr cap="all" baseline="0"/>
            </a:lvl1pPr>
          </a:lstStyle>
          <a:p>
            <a:r>
              <a:rPr lang="de-DE" dirty="0"/>
              <a:t>HIER STEHT EIN TITEL</a:t>
            </a:r>
          </a:p>
        </p:txBody>
      </p:sp>
      <p:sp>
        <p:nvSpPr>
          <p:cNvPr id="19" name="Textplatzhalter 18">
            <a:extLst>
              <a:ext uri="{FF2B5EF4-FFF2-40B4-BE49-F238E27FC236}">
                <a16:creationId xmlns:a16="http://schemas.microsoft.com/office/drawing/2014/main" id="{F78425F5-DCBB-D63C-CD1B-DBF3D128C348}"/>
              </a:ext>
            </a:extLst>
          </p:cNvPr>
          <p:cNvSpPr>
            <a:spLocks noGrp="1"/>
          </p:cNvSpPr>
          <p:nvPr>
            <p:ph type="body" sz="quarter" idx="12"/>
          </p:nvPr>
        </p:nvSpPr>
        <p:spPr>
          <a:xfrm>
            <a:off x="40776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0" name="Textplatzhalter 18">
            <a:extLst>
              <a:ext uri="{FF2B5EF4-FFF2-40B4-BE49-F238E27FC236}">
                <a16:creationId xmlns:a16="http://schemas.microsoft.com/office/drawing/2014/main" id="{D41A63C7-9606-FA8D-8BD7-926795EAB999}"/>
              </a:ext>
            </a:extLst>
          </p:cNvPr>
          <p:cNvSpPr>
            <a:spLocks noGrp="1"/>
          </p:cNvSpPr>
          <p:nvPr>
            <p:ph type="body" sz="quarter" idx="13"/>
          </p:nvPr>
        </p:nvSpPr>
        <p:spPr>
          <a:xfrm>
            <a:off x="2625137"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1" name="Textplatzhalter 18">
            <a:extLst>
              <a:ext uri="{FF2B5EF4-FFF2-40B4-BE49-F238E27FC236}">
                <a16:creationId xmlns:a16="http://schemas.microsoft.com/office/drawing/2014/main" id="{BF320D15-D0CF-A51B-E1CE-F7EA504806ED}"/>
              </a:ext>
            </a:extLst>
          </p:cNvPr>
          <p:cNvSpPr>
            <a:spLocks noGrp="1"/>
          </p:cNvSpPr>
          <p:nvPr>
            <p:ph type="body" sz="quarter" idx="14"/>
          </p:nvPr>
        </p:nvSpPr>
        <p:spPr>
          <a:xfrm>
            <a:off x="484251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3" name="Textplatzhalter 18">
            <a:extLst>
              <a:ext uri="{FF2B5EF4-FFF2-40B4-BE49-F238E27FC236}">
                <a16:creationId xmlns:a16="http://schemas.microsoft.com/office/drawing/2014/main" id="{D39207EC-2394-4153-97B3-A5EB627F4060}"/>
              </a:ext>
            </a:extLst>
          </p:cNvPr>
          <p:cNvSpPr>
            <a:spLocks noGrp="1"/>
          </p:cNvSpPr>
          <p:nvPr>
            <p:ph type="body" sz="quarter" idx="15"/>
          </p:nvPr>
        </p:nvSpPr>
        <p:spPr>
          <a:xfrm>
            <a:off x="7059887"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4" name="Textplatzhalter 18">
            <a:extLst>
              <a:ext uri="{FF2B5EF4-FFF2-40B4-BE49-F238E27FC236}">
                <a16:creationId xmlns:a16="http://schemas.microsoft.com/office/drawing/2014/main" id="{CD9DEE78-1A49-B45F-6CA0-F5D1EBF60B42}"/>
              </a:ext>
            </a:extLst>
          </p:cNvPr>
          <p:cNvSpPr>
            <a:spLocks noGrp="1"/>
          </p:cNvSpPr>
          <p:nvPr>
            <p:ph type="body" sz="quarter" idx="16"/>
          </p:nvPr>
        </p:nvSpPr>
        <p:spPr>
          <a:xfrm>
            <a:off x="927726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6" name="Textplatzhalter 16">
            <a:extLst>
              <a:ext uri="{FF2B5EF4-FFF2-40B4-BE49-F238E27FC236}">
                <a16:creationId xmlns:a16="http://schemas.microsoft.com/office/drawing/2014/main" id="{6C69C28C-0DBF-EDB3-930C-5205C51A933E}"/>
              </a:ext>
            </a:extLst>
          </p:cNvPr>
          <p:cNvSpPr>
            <a:spLocks noGrp="1"/>
          </p:cNvSpPr>
          <p:nvPr>
            <p:ph type="body" sz="quarter" idx="11"/>
          </p:nvPr>
        </p:nvSpPr>
        <p:spPr>
          <a:xfrm>
            <a:off x="401228" y="2286001"/>
            <a:ext cx="11332799" cy="495300"/>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4133311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hulführung - 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9186"/>
            <a:ext cx="12191999" cy="5838814"/>
          </a:xfrm>
          <a:prstGeom prst="rect">
            <a:avLst/>
          </a:prstGeom>
        </p:spPr>
      </p:pic>
    </p:spTree>
    <p:extLst>
      <p:ext uri="{BB962C8B-B14F-4D97-AF65-F5344CB8AC3E}">
        <p14:creationId xmlns:p14="http://schemas.microsoft.com/office/powerpoint/2010/main" val="2411392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chulführung - Titel &amp; Tex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Schwarz, Dunkelheit enthält.&#10;&#10;Automatisch generierte Beschreibung">
            <a:extLst>
              <a:ext uri="{FF2B5EF4-FFF2-40B4-BE49-F238E27FC236}">
                <a16:creationId xmlns:a16="http://schemas.microsoft.com/office/drawing/2014/main" id="{B80D7158-8D7C-A399-4091-D685D55323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2" y="326456"/>
            <a:ext cx="3120305" cy="410018"/>
          </a:xfrm>
          <a:prstGeom prst="rect">
            <a:avLst/>
          </a:prstGeom>
        </p:spPr>
      </p:pic>
      <p:sp>
        <p:nvSpPr>
          <p:cNvPr id="11" name="Titel 1">
            <a:extLst>
              <a:ext uri="{FF2B5EF4-FFF2-40B4-BE49-F238E27FC236}">
                <a16:creationId xmlns:a16="http://schemas.microsoft.com/office/drawing/2014/main" id="{2725FC24-908F-66FF-2DD2-47844D7DBD8C}"/>
              </a:ext>
            </a:extLst>
          </p:cNvPr>
          <p:cNvSpPr>
            <a:spLocks noGrp="1"/>
          </p:cNvSpPr>
          <p:nvPr>
            <p:ph type="title" hasCustomPrompt="1"/>
          </p:nvPr>
        </p:nvSpPr>
        <p:spPr>
          <a:xfrm>
            <a:off x="401230"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4" name="Textplatzhalter 16">
            <a:extLst>
              <a:ext uri="{FF2B5EF4-FFF2-40B4-BE49-F238E27FC236}">
                <a16:creationId xmlns:a16="http://schemas.microsoft.com/office/drawing/2014/main" id="{BD88624B-DFF5-25A2-5E54-BF56E5FCA2FD}"/>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15" name="Textplatzhalter 16">
            <a:extLst>
              <a:ext uri="{FF2B5EF4-FFF2-40B4-BE49-F238E27FC236}">
                <a16:creationId xmlns:a16="http://schemas.microsoft.com/office/drawing/2014/main" id="{FB7C037E-0B8E-F3B0-C844-10CD273440B1}"/>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1873928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0.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vmlDrawing" Target="../drawings/vmlDrawing1.vml"/><Relationship Id="rId3" Type="http://schemas.openxmlformats.org/officeDocument/2006/relationships/slideLayout" Target="../slideLayouts/slideLayout36.xml"/><Relationship Id="rId7" Type="http://schemas.openxmlformats.org/officeDocument/2006/relationships/theme" Target="../theme/theme4.xml"/><Relationship Id="rId12" Type="http://schemas.openxmlformats.org/officeDocument/2006/relationships/image" Target="../media/image1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1.emf"/><Relationship Id="rId5" Type="http://schemas.openxmlformats.org/officeDocument/2006/relationships/slideLayout" Target="../slideLayouts/slideLayout38.xml"/><Relationship Id="rId10" Type="http://schemas.openxmlformats.org/officeDocument/2006/relationships/oleObject" Target="../embeddings/oleObject1.bin"/><Relationship Id="rId4" Type="http://schemas.openxmlformats.org/officeDocument/2006/relationships/slideLayout" Target="../slideLayouts/slideLayout37.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C83BD50-58B6-A47E-9639-A49E7570E86D}"/>
              </a:ext>
            </a:extLst>
          </p:cNvPr>
          <p:cNvSpPr>
            <a:spLocks noGrp="1"/>
          </p:cNvSpPr>
          <p:nvPr>
            <p:ph type="title"/>
          </p:nvPr>
        </p:nvSpPr>
        <p:spPr>
          <a:xfrm>
            <a:off x="401230" y="1407601"/>
            <a:ext cx="11332800" cy="878400"/>
          </a:xfrm>
          <a:prstGeom prst="rect">
            <a:avLst/>
          </a:prstGeom>
        </p:spPr>
        <p:txBody>
          <a:bodyPr vert="horz" lIns="0" tIns="0" rIns="0" bIns="0" rtlCol="0" anchor="t" anchorCtr="0">
            <a:normAutofit/>
          </a:bodyPr>
          <a:lstStyle/>
          <a:p>
            <a:r>
              <a:rPr lang="de-DE" dirty="0"/>
              <a:t>Hier steht ein Titel</a:t>
            </a:r>
          </a:p>
        </p:txBody>
      </p:sp>
      <p:pic>
        <p:nvPicPr>
          <p:cNvPr id="9" name="Grafik 8" descr="Ein Bild, das Text, Schrift, Screenshot, Grafiken enthält.&#10;&#10;Automatisch generierte Beschreibung">
            <a:extLst>
              <a:ext uri="{FF2B5EF4-FFF2-40B4-BE49-F238E27FC236}">
                <a16:creationId xmlns:a16="http://schemas.microsoft.com/office/drawing/2014/main" id="{FE76C0F6-60F4-FC0E-B419-4630AA01F16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510725" y="63680"/>
            <a:ext cx="2576193" cy="847350"/>
          </a:xfrm>
          <a:prstGeom prst="rect">
            <a:avLst/>
          </a:prstGeom>
        </p:spPr>
      </p:pic>
      <p:sp>
        <p:nvSpPr>
          <p:cNvPr id="7" name="Textplatzhalter 6">
            <a:extLst>
              <a:ext uri="{FF2B5EF4-FFF2-40B4-BE49-F238E27FC236}">
                <a16:creationId xmlns:a16="http://schemas.microsoft.com/office/drawing/2014/main" id="{775D8974-0D9A-8BED-0721-347C4BF3C9AC}"/>
              </a:ext>
            </a:extLst>
          </p:cNvPr>
          <p:cNvSpPr>
            <a:spLocks noGrp="1"/>
          </p:cNvSpPr>
          <p:nvPr>
            <p:ph type="body" idx="1"/>
          </p:nvPr>
        </p:nvSpPr>
        <p:spPr>
          <a:xfrm>
            <a:off x="401230" y="2286000"/>
            <a:ext cx="11332800" cy="3745775"/>
          </a:xfrm>
          <a:prstGeom prst="rect">
            <a:avLst/>
          </a:prstGeom>
        </p:spPr>
        <p:txBody>
          <a:bodyPr vert="horz" lIns="0" tIns="0" rIns="0" bIns="0" rtlCol="0">
            <a:normAutofit/>
          </a:body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588931120"/>
      </p:ext>
    </p:extLst>
  </p:cSld>
  <p:clrMap bg1="lt1" tx1="dk1" bg2="lt2" tx2="dk2" accent1="accent1" accent2="accent2" accent3="accent3" accent4="accent4" accent5="accent5" accent6="accent6" hlink="hlink" folHlink="folHlink"/>
  <p:sldLayoutIdLst>
    <p:sldLayoutId id="2147483651" r:id="rId1"/>
    <p:sldLayoutId id="2147483656" r:id="rId2"/>
    <p:sldLayoutId id="2147483664" r:id="rId3"/>
    <p:sldLayoutId id="2147483652" r:id="rId4"/>
    <p:sldLayoutId id="2147483653" r:id="rId5"/>
    <p:sldLayoutId id="2147483657" r:id="rId6"/>
    <p:sldLayoutId id="2147483660" r:id="rId7"/>
    <p:sldLayoutId id="2147483654" r:id="rId8"/>
    <p:sldLayoutId id="2147483658" r:id="rId9"/>
    <p:sldLayoutId id="2147483661" r:id="rId10"/>
    <p:sldLayoutId id="2147483655" r:id="rId11"/>
    <p:sldLayoutId id="2147483659" r:id="rId12"/>
    <p:sldLayoutId id="2147483662" r:id="rId13"/>
    <p:sldLayoutId id="2147483663" r:id="rId14"/>
  </p:sldLayoutIdLst>
  <p:hf sldNum="0" hdr="0" ftr="0" dt="0"/>
  <p:txStyles>
    <p:titleStyle>
      <a:lvl1pPr algn="l" defTabSz="914400" rtl="0" eaLnBrk="1" latinLnBrk="0" hangingPunct="1">
        <a:lnSpc>
          <a:spcPct val="90000"/>
        </a:lnSpc>
        <a:spcBef>
          <a:spcPct val="0"/>
        </a:spcBef>
        <a:buNone/>
        <a:defRPr sz="4000" kern="1200" cap="all" spc="-100" baseline="0">
          <a:solidFill>
            <a:schemeClr val="tx1"/>
          </a:solidFill>
          <a:latin typeface="+mj-lt"/>
          <a:ea typeface="+mj-ea"/>
          <a:cs typeface="+mj-cs"/>
        </a:defRPr>
      </a:lvl1pPr>
    </p:titleStyle>
    <p:bodyStyle>
      <a:lvl1pPr marL="0" indent="0" algn="l" defTabSz="914400" rtl="0" eaLnBrk="1" latinLnBrk="0" hangingPunct="1">
        <a:lnSpc>
          <a:spcPts val="2800"/>
        </a:lnSpc>
        <a:spcBef>
          <a:spcPts val="0"/>
        </a:spcBef>
        <a:spcAft>
          <a:spcPts val="2400"/>
        </a:spcAft>
        <a:buFont typeface="Arial" panose="020B0604020202020204" pitchFamily="34" charset="0"/>
        <a:buNone/>
        <a:defRPr sz="2200" kern="1200">
          <a:solidFill>
            <a:schemeClr val="tx1"/>
          </a:solidFill>
          <a:latin typeface="+mn-lt"/>
          <a:ea typeface="+mn-ea"/>
          <a:cs typeface="+mn-cs"/>
        </a:defRPr>
      </a:lvl1pPr>
      <a:lvl2pPr marL="540000" indent="-540000" algn="l" defTabSz="914400" rtl="0" eaLnBrk="1" latinLnBrk="0" hangingPunct="1">
        <a:lnSpc>
          <a:spcPts val="2800"/>
        </a:lnSpc>
        <a:spcBef>
          <a:spcPts val="0"/>
        </a:spcBef>
        <a:spcAft>
          <a:spcPts val="24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8" y="1229298"/>
            <a:ext cx="11713633" cy="741319"/>
          </a:xfrm>
          <a:prstGeom prst="rect">
            <a:avLst/>
          </a:prstGeom>
        </p:spPr>
        <p:txBody>
          <a:bodyPr vert="horz" lIns="0" tIns="0" rIns="0" bIns="0" rtlCol="0" anchor="b" anchorCtr="0">
            <a:noAutofit/>
          </a:bodyPr>
          <a:lstStyle/>
          <a:p>
            <a:r>
              <a:rPr lang="de-DE" dirty="0" smtClean="0"/>
              <a:t>Haupttitel/Untertitel</a:t>
            </a:r>
            <a:endParaRPr lang="en-US" dirty="0"/>
          </a:p>
        </p:txBody>
      </p:sp>
      <p:sp>
        <p:nvSpPr>
          <p:cNvPr id="3" name="Text Placeholder 2"/>
          <p:cNvSpPr>
            <a:spLocks noGrp="1"/>
          </p:cNvSpPr>
          <p:nvPr>
            <p:ph type="body" idx="1"/>
          </p:nvPr>
        </p:nvSpPr>
        <p:spPr>
          <a:xfrm>
            <a:off x="237068" y="2305050"/>
            <a:ext cx="11713633" cy="4315884"/>
          </a:xfrm>
          <a:prstGeom prst="rect">
            <a:avLst/>
          </a:prstGeom>
        </p:spPr>
        <p:txBody>
          <a:bodyPr vert="horz" lIns="0" tIns="0" rIns="0" bIns="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0" name="Slide Number Placeholder 9"/>
          <p:cNvSpPr>
            <a:spLocks noGrp="1"/>
          </p:cNvSpPr>
          <p:nvPr>
            <p:ph type="sldNum" sz="quarter" idx="4"/>
          </p:nvPr>
        </p:nvSpPr>
        <p:spPr>
          <a:xfrm>
            <a:off x="237067" y="241300"/>
            <a:ext cx="541867" cy="365125"/>
          </a:xfrm>
          <a:prstGeom prst="rect">
            <a:avLst/>
          </a:prstGeom>
        </p:spPr>
        <p:txBody>
          <a:bodyPr vert="horz" lIns="0" tIns="0" rIns="0" bIns="0" rtlCol="0" anchor="t" anchorCtr="0"/>
          <a:lstStyle>
            <a:lvl1pPr algn="l">
              <a:defRPr sz="1333">
                <a:solidFill>
                  <a:srgbClr val="555959"/>
                </a:solidFill>
              </a:defRPr>
            </a:lvl1pPr>
          </a:lstStyle>
          <a:p>
            <a:fld id="{63343499-4781-8F47-9616-5D65C730EB58}" type="slidenum">
              <a:rPr lang="en-US" smtClean="0"/>
              <a:pPr/>
              <a:t>‹Nr.›</a:t>
            </a:fld>
            <a:endParaRPr lang="en-US" dirty="0"/>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671553" y="241300"/>
            <a:ext cx="5279147" cy="1150115"/>
          </a:xfrm>
          <a:prstGeom prst="rect">
            <a:avLst/>
          </a:prstGeom>
        </p:spPr>
      </p:pic>
    </p:spTree>
    <p:extLst>
      <p:ext uri="{BB962C8B-B14F-4D97-AF65-F5344CB8AC3E}">
        <p14:creationId xmlns:p14="http://schemas.microsoft.com/office/powerpoint/2010/main" val="6348174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timing>
    <p:tnLst>
      <p:par>
        <p:cTn id="1" dur="indefinite" restart="never" nodeType="tmRoot"/>
      </p:par>
    </p:tnLst>
  </p:timing>
  <p:hf sldNum="0" hdr="0" ftr="0" dt="0"/>
  <p:txStyles>
    <p:titleStyle>
      <a:lvl1pPr algn="l" defTabSz="609585" rtl="0" eaLnBrk="1" latinLnBrk="0" hangingPunct="1">
        <a:lnSpc>
          <a:spcPts val="3333"/>
        </a:lnSpc>
        <a:spcBef>
          <a:spcPct val="0"/>
        </a:spcBef>
        <a:buNone/>
        <a:defRPr sz="3333" b="1" kern="1200">
          <a:solidFill>
            <a:srgbClr val="FF0000"/>
          </a:solidFill>
          <a:latin typeface="+mj-lt"/>
          <a:ea typeface="+mj-ea"/>
          <a:cs typeface="+mj-cs"/>
        </a:defRPr>
      </a:lvl1pPr>
    </p:titleStyle>
    <p:bodyStyle>
      <a:lvl1pPr marL="359991"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1pPr>
      <a:lvl2pPr marL="719982"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2pPr>
      <a:lvl3pPr marL="1079973"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3pPr>
      <a:lvl4pPr marL="1439964"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4pPr>
      <a:lvl5pPr marL="1799955"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C83BD50-58B6-A47E-9639-A49E7570E86D}"/>
              </a:ext>
            </a:extLst>
          </p:cNvPr>
          <p:cNvSpPr>
            <a:spLocks noGrp="1"/>
          </p:cNvSpPr>
          <p:nvPr>
            <p:ph type="title"/>
          </p:nvPr>
        </p:nvSpPr>
        <p:spPr>
          <a:xfrm>
            <a:off x="401231" y="1407601"/>
            <a:ext cx="11332800" cy="878400"/>
          </a:xfrm>
          <a:prstGeom prst="rect">
            <a:avLst/>
          </a:prstGeom>
        </p:spPr>
        <p:txBody>
          <a:bodyPr vert="horz" lIns="0" tIns="0" rIns="0" bIns="0" rtlCol="0" anchor="t" anchorCtr="0">
            <a:normAutofit/>
          </a:bodyPr>
          <a:lstStyle/>
          <a:p>
            <a:r>
              <a:rPr lang="de-DE" dirty="0"/>
              <a:t>Hier steht ein Titel</a:t>
            </a:r>
          </a:p>
        </p:txBody>
      </p:sp>
      <p:pic>
        <p:nvPicPr>
          <p:cNvPr id="9" name="Grafik 8" descr="Ein Bild, das Text, Schrift, Screenshot, Grafiken enthält.&#10;&#10;Automatisch generierte Beschreibung">
            <a:extLst>
              <a:ext uri="{FF2B5EF4-FFF2-40B4-BE49-F238E27FC236}">
                <a16:creationId xmlns:a16="http://schemas.microsoft.com/office/drawing/2014/main" id="{FE76C0F6-60F4-FC0E-B419-4630AA01F16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510726" y="63681"/>
            <a:ext cx="2576193" cy="847351"/>
          </a:xfrm>
          <a:prstGeom prst="rect">
            <a:avLst/>
          </a:prstGeom>
        </p:spPr>
      </p:pic>
      <p:sp>
        <p:nvSpPr>
          <p:cNvPr id="7" name="Textplatzhalter 6">
            <a:extLst>
              <a:ext uri="{FF2B5EF4-FFF2-40B4-BE49-F238E27FC236}">
                <a16:creationId xmlns:a16="http://schemas.microsoft.com/office/drawing/2014/main" id="{775D8974-0D9A-8BED-0721-347C4BF3C9AC}"/>
              </a:ext>
            </a:extLst>
          </p:cNvPr>
          <p:cNvSpPr>
            <a:spLocks noGrp="1"/>
          </p:cNvSpPr>
          <p:nvPr>
            <p:ph type="body" idx="1"/>
          </p:nvPr>
        </p:nvSpPr>
        <p:spPr>
          <a:xfrm>
            <a:off x="401231" y="2286002"/>
            <a:ext cx="11332800" cy="3745775"/>
          </a:xfrm>
          <a:prstGeom prst="rect">
            <a:avLst/>
          </a:prstGeom>
        </p:spPr>
        <p:txBody>
          <a:bodyPr vert="horz" lIns="0" tIns="0" rIns="0" bIns="0" rtlCol="0">
            <a:normAutofit/>
          </a:body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40406351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hf sldNum="0" hdr="0" ftr="0" dt="0"/>
  <p:txStyles>
    <p:titleStyle>
      <a:lvl1pPr algn="l" defTabSz="914377" rtl="0" eaLnBrk="1" latinLnBrk="0" hangingPunct="1">
        <a:lnSpc>
          <a:spcPct val="90000"/>
        </a:lnSpc>
        <a:spcBef>
          <a:spcPct val="0"/>
        </a:spcBef>
        <a:buNone/>
        <a:defRPr sz="4000" kern="1200" cap="all" spc="-100" baseline="0">
          <a:solidFill>
            <a:schemeClr val="tx1"/>
          </a:solidFill>
          <a:latin typeface="+mj-lt"/>
          <a:ea typeface="+mj-ea"/>
          <a:cs typeface="+mj-cs"/>
        </a:defRPr>
      </a:lvl1pPr>
    </p:titleStyle>
    <p:bodyStyle>
      <a:lvl1pPr marL="0" indent="0" algn="l" defTabSz="914377" rtl="0" eaLnBrk="1" latinLnBrk="0" hangingPunct="1">
        <a:lnSpc>
          <a:spcPts val="2800"/>
        </a:lnSpc>
        <a:spcBef>
          <a:spcPts val="0"/>
        </a:spcBef>
        <a:spcAft>
          <a:spcPts val="2400"/>
        </a:spcAft>
        <a:buFont typeface="Arial" panose="020B0604020202020204" pitchFamily="34" charset="0"/>
        <a:buNone/>
        <a:defRPr sz="2200" kern="1200">
          <a:solidFill>
            <a:schemeClr val="tx1"/>
          </a:solidFill>
          <a:latin typeface="+mn-lt"/>
          <a:ea typeface="+mn-ea"/>
          <a:cs typeface="+mn-cs"/>
        </a:defRPr>
      </a:lvl1pPr>
      <a:lvl2pPr marL="539987" indent="-539987" algn="l" defTabSz="914377" rtl="0" eaLnBrk="1" latinLnBrk="0" hangingPunct="1">
        <a:lnSpc>
          <a:spcPts val="2800"/>
        </a:lnSpc>
        <a:spcBef>
          <a:spcPts val="0"/>
        </a:spcBef>
        <a:spcAft>
          <a:spcPts val="2400"/>
        </a:spcAft>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E70819A-F902-6D82-93B3-7C8373BE40DD}"/>
              </a:ext>
            </a:extLst>
          </p:cNvPr>
          <p:cNvGraphicFramePr>
            <a:graphicFrameLocks noChangeAspect="1"/>
          </p:cNvGraphicFramePr>
          <p:nvPr userDrawn="1">
            <p:custDataLst>
              <p:tags r:id="rId9"/>
            </p:custDataLs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67" name="think-cell Folie" r:id="rId10" imgW="408" imgH="408" progId="TCLayout.ActiveDocument.1">
                  <p:embed/>
                </p:oleObj>
              </mc:Choice>
              <mc:Fallback>
                <p:oleObj name="think-cell Folie" r:id="rId10" imgW="408" imgH="408" progId="TCLayout.ActiveDocument.1">
                  <p:embed/>
                  <p:pic>
                    <p:nvPicPr>
                      <p:cNvPr id="5" name="think-cell data - do not delete" hidden="1">
                        <a:extLst>
                          <a:ext uri="{FF2B5EF4-FFF2-40B4-BE49-F238E27FC236}">
                            <a16:creationId xmlns:a16="http://schemas.microsoft.com/office/drawing/2014/main" id="{5E70819A-F902-6D82-93B3-7C8373BE40DD}"/>
                          </a:ext>
                        </a:extLst>
                      </p:cNvPr>
                      <p:cNvPicPr/>
                      <p:nvPr/>
                    </p:nvPicPr>
                    <p:blipFill>
                      <a:blip r:embed="rId11"/>
                      <a:stretch>
                        <a:fillRect/>
                      </a:stretch>
                    </p:blipFill>
                    <p:spPr>
                      <a:xfrm>
                        <a:off x="2118" y="2118"/>
                        <a:ext cx="2117" cy="2117"/>
                      </a:xfrm>
                      <a:prstGeom prst="rect">
                        <a:avLst/>
                      </a:prstGeom>
                    </p:spPr>
                  </p:pic>
                </p:oleObj>
              </mc:Fallback>
            </mc:AlternateContent>
          </a:graphicData>
        </a:graphic>
      </p:graphicFrame>
      <p:sp>
        <p:nvSpPr>
          <p:cNvPr id="2" name="Title Placeholder 1"/>
          <p:cNvSpPr>
            <a:spLocks noGrp="1"/>
          </p:cNvSpPr>
          <p:nvPr>
            <p:ph type="title"/>
          </p:nvPr>
        </p:nvSpPr>
        <p:spPr>
          <a:xfrm>
            <a:off x="237068" y="1229298"/>
            <a:ext cx="11713633" cy="741319"/>
          </a:xfrm>
          <a:prstGeom prst="rect">
            <a:avLst/>
          </a:prstGeom>
        </p:spPr>
        <p:txBody>
          <a:bodyPr vert="horz" lIns="0" tIns="0" rIns="0" bIns="0" rtlCol="0" anchor="b" anchorCtr="0">
            <a:noAutofit/>
          </a:bodyPr>
          <a:lstStyle/>
          <a:p>
            <a:r>
              <a:rPr lang="de-DE" dirty="0"/>
              <a:t>Haupttitel/Untertitel</a:t>
            </a:r>
            <a:endParaRPr lang="en-US" dirty="0"/>
          </a:p>
        </p:txBody>
      </p:sp>
      <p:sp>
        <p:nvSpPr>
          <p:cNvPr id="3" name="Text Placeholder 2"/>
          <p:cNvSpPr>
            <a:spLocks noGrp="1"/>
          </p:cNvSpPr>
          <p:nvPr>
            <p:ph type="body" idx="1"/>
          </p:nvPr>
        </p:nvSpPr>
        <p:spPr>
          <a:xfrm>
            <a:off x="237068" y="2305050"/>
            <a:ext cx="11713633" cy="4315884"/>
          </a:xfrm>
          <a:prstGeom prst="rect">
            <a:avLst/>
          </a:prstGeom>
        </p:spPr>
        <p:txBody>
          <a:bodyPr vert="horz" lIns="0" tIns="0" rIns="0" bIns="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Slide Number Placeholder 9"/>
          <p:cNvSpPr>
            <a:spLocks noGrp="1"/>
          </p:cNvSpPr>
          <p:nvPr>
            <p:ph type="sldNum" sz="quarter" idx="4"/>
          </p:nvPr>
        </p:nvSpPr>
        <p:spPr>
          <a:xfrm>
            <a:off x="237067" y="241300"/>
            <a:ext cx="541867" cy="365125"/>
          </a:xfrm>
          <a:prstGeom prst="rect">
            <a:avLst/>
          </a:prstGeom>
        </p:spPr>
        <p:txBody>
          <a:bodyPr vert="horz" lIns="0" tIns="0" rIns="0" bIns="0" rtlCol="0" anchor="t" anchorCtr="0"/>
          <a:lstStyle>
            <a:lvl1pPr algn="l">
              <a:defRPr sz="1333">
                <a:solidFill>
                  <a:srgbClr val="555959"/>
                </a:solidFill>
              </a:defRPr>
            </a:lvl1pPr>
          </a:lstStyle>
          <a:p>
            <a:fld id="{63343499-4781-8F47-9616-5D65C730EB58}" type="slidenum">
              <a:rPr lang="en-US" smtClean="0"/>
              <a:pPr/>
              <a:t>‹Nr.›</a:t>
            </a:fld>
            <a:endParaRPr lang="en-US" dirty="0"/>
          </a:p>
        </p:txBody>
      </p:sp>
      <p:pic>
        <p:nvPicPr>
          <p:cNvPr id="4" name="Grafik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671553" y="274295"/>
            <a:ext cx="5279147" cy="1150115"/>
          </a:xfrm>
          <a:prstGeom prst="rect">
            <a:avLst/>
          </a:prstGeom>
        </p:spPr>
      </p:pic>
    </p:spTree>
    <p:extLst>
      <p:ext uri="{BB962C8B-B14F-4D97-AF65-F5344CB8AC3E}">
        <p14:creationId xmlns:p14="http://schemas.microsoft.com/office/powerpoint/2010/main" val="406069563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8" r:id="rId6"/>
  </p:sldLayoutIdLst>
  <p:hf hdr="0" ftr="0" dt="0"/>
  <p:txStyles>
    <p:titleStyle>
      <a:lvl1pPr algn="l" defTabSz="609585" rtl="0" eaLnBrk="1" latinLnBrk="0" hangingPunct="1">
        <a:lnSpc>
          <a:spcPts val="3333"/>
        </a:lnSpc>
        <a:spcBef>
          <a:spcPct val="0"/>
        </a:spcBef>
        <a:buNone/>
        <a:defRPr sz="3333" b="1" kern="1200">
          <a:solidFill>
            <a:srgbClr val="FF0000"/>
          </a:solidFill>
          <a:latin typeface="+mj-lt"/>
          <a:ea typeface="+mj-ea"/>
          <a:cs typeface="+mj-cs"/>
        </a:defRPr>
      </a:lvl1pPr>
    </p:titleStyle>
    <p:bodyStyle>
      <a:lvl1pPr marL="359991"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1pPr>
      <a:lvl2pPr marL="719982"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2pPr>
      <a:lvl3pPr marL="1079973"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3pPr>
      <a:lvl4pPr marL="1439964"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4pPr>
      <a:lvl5pPr marL="1799955"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baselland.ch/politik-und-behorden/direktionen/bildungs-kultur-und-sportdirektion/bildung/informationen-zu-den-neuen-fuehrungsstrukturen" TargetMode="Externa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bl.clex.ch/app/de/systematic/texts_of_law" TargetMode="Externa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bl.clex.ch/app/de/systematic/texts_of_law" TargetMode="Externa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bl.clex.ch/app/de/systematic/texts_of_law" TargetMode="Externa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DBEA81D1-4E3F-F80F-556A-E32B92D26DB9}"/>
              </a:ext>
            </a:extLst>
          </p:cNvPr>
          <p:cNvSpPr>
            <a:spLocks noGrp="1"/>
          </p:cNvSpPr>
          <p:nvPr>
            <p:ph type="title"/>
          </p:nvPr>
        </p:nvSpPr>
        <p:spPr/>
        <p:txBody>
          <a:bodyPr>
            <a:normAutofit fontScale="90000"/>
          </a:bodyPr>
          <a:lstStyle/>
          <a:p>
            <a:r>
              <a:rPr lang="de-DE" b="1" dirty="0" smtClean="0"/>
              <a:t>Neue Führungsstrukturen Kommunale Schulen</a:t>
            </a:r>
            <a:endParaRPr lang="de-DE" b="1" dirty="0"/>
          </a:p>
        </p:txBody>
      </p:sp>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t="1498" b="1498"/>
          <a:stretch>
            <a:fillRect/>
          </a:stretch>
        </p:blipFill>
        <p:spPr bwMode="auto">
          <a:xfrm>
            <a:off x="1495912" y="2414330"/>
            <a:ext cx="8953099" cy="387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ildplatzhalter 2"/>
          <p:cNvPicPr>
            <a:picLocks noChangeAspect="1"/>
          </p:cNvPicPr>
          <p:nvPr/>
        </p:nvPicPr>
        <p:blipFill>
          <a:blip r:embed="rId3">
            <a:extLst>
              <a:ext uri="{28A0092B-C50C-407E-A947-70E740481C1C}">
                <a14:useLocalDpi xmlns:a14="http://schemas.microsoft.com/office/drawing/2010/main" val="0"/>
              </a:ext>
            </a:extLst>
          </a:blip>
          <a:srcRect t="21992" b="21992"/>
          <a:stretch>
            <a:fillRect/>
          </a:stretch>
        </p:blipFill>
        <p:spPr>
          <a:xfrm>
            <a:off x="0" y="2414331"/>
            <a:ext cx="12192000" cy="4464098"/>
          </a:xfrm>
          <a:prstGeom prst="rect">
            <a:avLst/>
          </a:prstGeom>
        </p:spPr>
      </p:pic>
      <p:pic>
        <p:nvPicPr>
          <p:cNvPr id="6" name="typorast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2414328"/>
            <a:ext cx="12192001" cy="4423689"/>
          </a:xfrm>
          <a:prstGeom prst="rect">
            <a:avLst/>
          </a:prstGeom>
        </p:spPr>
      </p:pic>
    </p:spTree>
    <p:extLst>
      <p:ext uri="{BB962C8B-B14F-4D97-AF65-F5344CB8AC3E}">
        <p14:creationId xmlns:p14="http://schemas.microsoft.com/office/powerpoint/2010/main" val="1025079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Schulprogramm und Qualität</a:t>
            </a:r>
          </a:p>
        </p:txBody>
      </p:sp>
      <p:sp>
        <p:nvSpPr>
          <p:cNvPr id="3" name="Textplatzhalter 2"/>
          <p:cNvSpPr>
            <a:spLocks noGrp="1"/>
          </p:cNvSpPr>
          <p:nvPr>
            <p:ph type="body" sz="quarter" idx="11"/>
          </p:nvPr>
        </p:nvSpPr>
        <p:spPr>
          <a:xfrm>
            <a:off x="401229" y="1992762"/>
            <a:ext cx="11680704" cy="4865239"/>
          </a:xfrm>
        </p:spPr>
        <p:txBody>
          <a:bodyPr>
            <a:normAutofit fontScale="92500"/>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200" dirty="0" smtClean="0"/>
              <a:t>Der Schulrat </a:t>
            </a:r>
            <a:r>
              <a:rPr lang="de-CH" sz="3200" dirty="0"/>
              <a:t>wirkt bei der Erarbeitung des Schulprogramms mit und genehmigt dieses unter Einhaltung der Vorgaben des Bundes und des Kantons.</a:t>
            </a:r>
          </a:p>
          <a:p>
            <a:pPr marL="727075" lvl="1" indent="-457200" defTabSz="457200">
              <a:lnSpc>
                <a:spcPct val="90000"/>
              </a:lnSpc>
              <a:spcAft>
                <a:spcPts val="1250"/>
              </a:spcAft>
              <a:buFont typeface="Symbol" panose="05050102010706020507" pitchFamily="18" charset="2"/>
              <a:buChar char="-"/>
            </a:pPr>
            <a:r>
              <a:rPr lang="de-CH" sz="3200" dirty="0" smtClean="0"/>
              <a:t>Der Schulrat </a:t>
            </a:r>
            <a:r>
              <a:rPr lang="de-CH" sz="3200" dirty="0"/>
              <a:t>berät die Evaluationsergebnisse und die Erkenntnisse aus den Aufsichtsprozessen, erarbeitet gemeinsam mit der Schulleitung die daraus abgeleiteten Massnahmen und genehmigt die Massnahmen aus der internen Evaluation.</a:t>
            </a:r>
          </a:p>
          <a:p>
            <a:pPr marL="269875" lvl="1" indent="0" defTabSz="457200">
              <a:lnSpc>
                <a:spcPct val="90000"/>
              </a:lnSpc>
              <a:spcAft>
                <a:spcPts val="1250"/>
              </a:spcAft>
              <a:buNone/>
            </a:pP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spTree>
    <p:extLst>
      <p:ext uri="{BB962C8B-B14F-4D97-AF65-F5344CB8AC3E}">
        <p14:creationId xmlns:p14="http://schemas.microsoft.com/office/powerpoint/2010/main" val="2979696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Beschwerden und Disziplin</a:t>
            </a:r>
          </a:p>
        </p:txBody>
      </p:sp>
      <p:sp>
        <p:nvSpPr>
          <p:cNvPr id="3" name="Textplatzhalter 2"/>
          <p:cNvSpPr>
            <a:spLocks noGrp="1"/>
          </p:cNvSpPr>
          <p:nvPr>
            <p:ph type="body" sz="quarter" idx="11"/>
          </p:nvPr>
        </p:nvSpPr>
        <p:spPr>
          <a:xfrm>
            <a:off x="401229" y="1992762"/>
            <a:ext cx="11680704" cy="4865239"/>
          </a:xfrm>
        </p:spPr>
        <p:txBody>
          <a:bodyPr>
            <a:normAutofit fontScale="92500" lnSpcReduction="20000"/>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200" dirty="0" smtClean="0"/>
              <a:t>Grundsätzlich entscheidet die Schulleitung neu in verschiedenen Bereichen, die bisher dem Schulrat oblagen (z.B. personalrechtliche Entscheide, Urlaub, </a:t>
            </a:r>
            <a:r>
              <a:rPr lang="de-CH" sz="3200" dirty="0" err="1" smtClean="0"/>
              <a:t>Jokertage</a:t>
            </a:r>
            <a:r>
              <a:rPr lang="de-CH" sz="3200" dirty="0" smtClean="0"/>
              <a:t>).</a:t>
            </a:r>
          </a:p>
          <a:p>
            <a:pPr marL="727075" lvl="1" indent="-457200" defTabSz="457200">
              <a:lnSpc>
                <a:spcPct val="90000"/>
              </a:lnSpc>
              <a:spcAft>
                <a:spcPts val="1250"/>
              </a:spcAft>
              <a:buFont typeface="Symbol" panose="05050102010706020507" pitchFamily="18" charset="2"/>
              <a:buChar char="-"/>
            </a:pPr>
            <a:r>
              <a:rPr lang="de-CH" sz="3200" dirty="0" smtClean="0"/>
              <a:t>Der </a:t>
            </a:r>
            <a:r>
              <a:rPr lang="de-CH" sz="3200" dirty="0"/>
              <a:t>Schulrat </a:t>
            </a:r>
            <a:r>
              <a:rPr lang="de-CH" sz="3200" dirty="0" smtClean="0"/>
              <a:t>entscheidet weiterhin bei befristeten und unbefristeten Schulausschlüssen. Er ist </a:t>
            </a:r>
            <a:r>
              <a:rPr lang="de-CH" sz="3200" dirty="0"/>
              <a:t>Beschwerdeinstanz </a:t>
            </a:r>
            <a:r>
              <a:rPr lang="de-CH" sz="3200" dirty="0" smtClean="0"/>
              <a:t>bei allen Entscheiden der Schulleitung.</a:t>
            </a:r>
            <a:endParaRPr lang="de-CH" sz="3200" dirty="0"/>
          </a:p>
          <a:p>
            <a:pPr marL="727075" lvl="1" indent="-457200" defTabSz="457200">
              <a:lnSpc>
                <a:spcPct val="90000"/>
              </a:lnSpc>
              <a:spcAft>
                <a:spcPts val="1250"/>
              </a:spcAft>
              <a:buFont typeface="Symbol" panose="05050102010706020507" pitchFamily="18" charset="2"/>
              <a:buChar char="-"/>
            </a:pPr>
            <a:r>
              <a:rPr lang="de-CH" sz="3200" dirty="0" smtClean="0"/>
              <a:t>Der Regierungsrat ist Beschwerdeinstanz bei Beschwerdeentscheiden des Schulrats.</a:t>
            </a:r>
            <a:endParaRPr lang="de-CH" sz="3200" dirty="0"/>
          </a:p>
          <a:p>
            <a:pPr marL="269875" lvl="1" indent="0" defTabSz="457200">
              <a:lnSpc>
                <a:spcPct val="90000"/>
              </a:lnSpc>
              <a:spcAft>
                <a:spcPts val="1250"/>
              </a:spcAft>
              <a:buNone/>
            </a:pP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spTree>
    <p:extLst>
      <p:ext uri="{BB962C8B-B14F-4D97-AF65-F5344CB8AC3E}">
        <p14:creationId xmlns:p14="http://schemas.microsoft.com/office/powerpoint/2010/main" val="2335828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Beschwerden und Disziplin</a:t>
            </a:r>
          </a:p>
        </p:txBody>
      </p:sp>
      <p:sp>
        <p:nvSpPr>
          <p:cNvPr id="3" name="Textplatzhalter 2"/>
          <p:cNvSpPr>
            <a:spLocks noGrp="1"/>
          </p:cNvSpPr>
          <p:nvPr>
            <p:ph type="body" sz="quarter" idx="11"/>
          </p:nvPr>
        </p:nvSpPr>
        <p:spPr>
          <a:xfrm>
            <a:off x="401229" y="1992762"/>
            <a:ext cx="11680704" cy="4865239"/>
          </a:xfrm>
        </p:spPr>
        <p:txBody>
          <a:bodyPr>
            <a:normAutofit fontScale="62500" lnSpcReduction="20000"/>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800" dirty="0" smtClean="0"/>
              <a:t>Keine Beschwerde ist mehr möglich bei</a:t>
            </a:r>
            <a:r>
              <a:rPr lang="de-CH" sz="3800" dirty="0" smtClean="0"/>
              <a:t>:</a:t>
            </a:r>
            <a:endParaRPr lang="de-CH" sz="3400" dirty="0" smtClean="0"/>
          </a:p>
          <a:p>
            <a:pPr marL="714375" lvl="1" indent="0" defTabSz="457200">
              <a:lnSpc>
                <a:spcPct val="90000"/>
              </a:lnSpc>
              <a:spcAft>
                <a:spcPts val="1250"/>
              </a:spcAft>
              <a:buNone/>
            </a:pPr>
            <a:r>
              <a:rPr lang="de-CH" sz="3400" dirty="0" smtClean="0"/>
              <a:t>a</a:t>
            </a:r>
            <a:r>
              <a:rPr lang="de-CH" sz="3400" dirty="0"/>
              <a:t>.	Zuweisung in eine Klasse oder Wechsel einer Klasse innerhalb des Schulstandorts;</a:t>
            </a:r>
          </a:p>
          <a:p>
            <a:pPr marL="714375" lvl="1" indent="0" defTabSz="457200">
              <a:lnSpc>
                <a:spcPct val="90000"/>
              </a:lnSpc>
              <a:spcAft>
                <a:spcPts val="1250"/>
              </a:spcAft>
              <a:buNone/>
            </a:pPr>
            <a:r>
              <a:rPr lang="de-CH" sz="3400" dirty="0"/>
              <a:t>b.	Disziplinarmassnahmen im Zuständigkeitsbereich der Lehrerinnen und Lehrer;</a:t>
            </a:r>
          </a:p>
          <a:p>
            <a:pPr marL="714375" lvl="1" indent="0" defTabSz="457200">
              <a:lnSpc>
                <a:spcPct val="120000"/>
              </a:lnSpc>
              <a:spcAft>
                <a:spcPts val="1250"/>
              </a:spcAft>
              <a:buNone/>
            </a:pPr>
            <a:r>
              <a:rPr lang="de-CH" sz="3400" dirty="0"/>
              <a:t>c.	Ergebnis einer Beurteilung, darunter auch die Benotung mit der tiefsten Note, und </a:t>
            </a:r>
            <a:r>
              <a:rPr lang="de-CH" sz="3400" dirty="0" smtClean="0"/>
              <a:t>			</a:t>
            </a:r>
            <a:r>
              <a:rPr lang="de-CH" sz="3400" dirty="0" err="1" smtClean="0"/>
              <a:t>Absenzeinträge</a:t>
            </a:r>
            <a:r>
              <a:rPr lang="de-CH" sz="3400" dirty="0"/>
              <a:t>, sofern diese keinen Einfluss auf das weitere schulische oder </a:t>
            </a:r>
            <a:r>
              <a:rPr lang="de-CH" sz="3400" dirty="0" smtClean="0"/>
              <a:t>				berufliche </a:t>
            </a:r>
            <a:r>
              <a:rPr lang="de-CH" sz="3400" dirty="0"/>
              <a:t>Fortkommen haben;</a:t>
            </a:r>
          </a:p>
          <a:p>
            <a:pPr marL="714375" lvl="1" indent="0" defTabSz="457200">
              <a:lnSpc>
                <a:spcPct val="90000"/>
              </a:lnSpc>
              <a:spcAft>
                <a:spcPts val="1250"/>
              </a:spcAft>
              <a:buNone/>
            </a:pPr>
            <a:r>
              <a:rPr lang="de-CH" sz="3400" dirty="0"/>
              <a:t>d.	Ermahnungen gegenüber Erziehungsberechtigten.</a:t>
            </a:r>
            <a:r>
              <a:rPr lang="de-CH" sz="3400" dirty="0">
                <a:solidFill>
                  <a:prstClr val="black"/>
                </a:solidFill>
              </a:rPr>
              <a:t>	</a:t>
            </a: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spTree>
    <p:extLst>
      <p:ext uri="{BB962C8B-B14F-4D97-AF65-F5344CB8AC3E}">
        <p14:creationId xmlns:p14="http://schemas.microsoft.com/office/powerpoint/2010/main" val="35815731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Zusammenarbeit</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200" dirty="0" smtClean="0"/>
              <a:t>Der Lehrerkonvent bespricht neu seine Aufgabenerfüllung und die Beteiligung der Schulleitung an den Konventen vorgängig mit dieser. </a:t>
            </a:r>
          </a:p>
          <a:p>
            <a:pPr marL="269875" lvl="1" indent="0" defTabSz="457200">
              <a:lnSpc>
                <a:spcPct val="90000"/>
              </a:lnSpc>
              <a:spcAft>
                <a:spcPts val="1250"/>
              </a:spcAft>
              <a:buNone/>
            </a:pP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spTree>
    <p:extLst>
      <p:ext uri="{BB962C8B-B14F-4D97-AF65-F5344CB8AC3E}">
        <p14:creationId xmlns:p14="http://schemas.microsoft.com/office/powerpoint/2010/main" val="2042032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1" y="1407601"/>
            <a:ext cx="5609152" cy="1089019"/>
          </a:xfrm>
        </p:spPr>
        <p:txBody>
          <a:bodyPr>
            <a:normAutofit/>
          </a:bodyPr>
          <a:lstStyle/>
          <a:p>
            <a:r>
              <a:rPr lang="de-CH" sz="3600" b="1" dirty="0" smtClean="0"/>
              <a:t>Hilfestellungen und </a:t>
            </a:r>
            <a:br>
              <a:rPr lang="de-CH" sz="3600" b="1" dirty="0" smtClean="0"/>
            </a:br>
            <a:r>
              <a:rPr lang="de-CH" sz="3600" b="1" dirty="0" smtClean="0"/>
              <a:t>Informationen </a:t>
            </a:r>
            <a:endParaRPr lang="de-CH" sz="3600" b="1" dirty="0"/>
          </a:p>
        </p:txBody>
      </p:sp>
      <p:sp>
        <p:nvSpPr>
          <p:cNvPr id="3" name="Textplatzhalter 2"/>
          <p:cNvSpPr>
            <a:spLocks noGrp="1"/>
          </p:cNvSpPr>
          <p:nvPr>
            <p:ph type="body" sz="quarter" idx="11"/>
          </p:nvPr>
        </p:nvSpPr>
        <p:spPr>
          <a:xfrm>
            <a:off x="401229" y="2702103"/>
            <a:ext cx="5948200" cy="4155898"/>
          </a:xfrm>
        </p:spPr>
        <p:txBody>
          <a:bodyPr>
            <a:normAutofit/>
          </a:bodyPr>
          <a:lstStyle/>
          <a:p>
            <a:pPr lvl="0" defTabSz="457200">
              <a:lnSpc>
                <a:spcPct val="90000"/>
              </a:lnSpc>
              <a:spcAft>
                <a:spcPts val="1250"/>
              </a:spcAft>
            </a:pPr>
            <a:r>
              <a:rPr lang="de-CH" sz="2400" dirty="0">
                <a:solidFill>
                  <a:prstClr val="black"/>
                </a:solidFill>
              </a:rPr>
              <a:t>Auf dieser Webseite </a:t>
            </a:r>
            <a:r>
              <a:rPr lang="de-CH" sz="2400" dirty="0" smtClean="0">
                <a:solidFill>
                  <a:prstClr val="black"/>
                </a:solidFill>
              </a:rPr>
              <a:t>findet </a:t>
            </a:r>
            <a:r>
              <a:rPr lang="de-CH" sz="2400" dirty="0">
                <a:solidFill>
                  <a:prstClr val="black"/>
                </a:solidFill>
              </a:rPr>
              <a:t>Ihr weitere Informationen sowie </a:t>
            </a:r>
            <a:r>
              <a:rPr lang="de-CH" sz="2400" dirty="0" smtClean="0">
                <a:solidFill>
                  <a:prstClr val="black"/>
                </a:solidFill>
              </a:rPr>
              <a:t>die </a:t>
            </a:r>
            <a:r>
              <a:rPr lang="de-CH" sz="2400" dirty="0">
                <a:solidFill>
                  <a:prstClr val="black"/>
                </a:solidFill>
              </a:rPr>
              <a:t>Kontaktpersonen für Eure Anliegen:</a:t>
            </a:r>
          </a:p>
          <a:p>
            <a:pPr lvl="0" defTabSz="457200">
              <a:lnSpc>
                <a:spcPct val="90000"/>
              </a:lnSpc>
              <a:spcAft>
                <a:spcPts val="1250"/>
              </a:spcAft>
            </a:pPr>
            <a:r>
              <a:rPr lang="de-CH" sz="2400" dirty="0">
                <a:solidFill>
                  <a:prstClr val="black"/>
                </a:solidFill>
                <a:ea typeface="+mn-lt"/>
                <a:cs typeface="Arial"/>
                <a:hlinkClick r:id="rId2"/>
              </a:rPr>
              <a:t>Neue Führungsstrukturen — baselland.ch</a:t>
            </a:r>
            <a:endParaRPr lang="de-CH" sz="2400" dirty="0">
              <a:solidFill>
                <a:prstClr val="black"/>
              </a:solidFill>
            </a:endParaRPr>
          </a:p>
          <a:p>
            <a:pPr>
              <a:spcAft>
                <a:spcPts val="1200"/>
              </a:spcAft>
            </a:pPr>
            <a:endParaRPr lang="de-CH" dirty="0" smtClean="0"/>
          </a:p>
        </p:txBody>
      </p:sp>
      <p:pic>
        <p:nvPicPr>
          <p:cNvPr id="5" name="Grafik 4"/>
          <p:cNvPicPr>
            <a:picLocks noChangeAspect="1"/>
          </p:cNvPicPr>
          <p:nvPr/>
        </p:nvPicPr>
        <p:blipFill>
          <a:blip r:embed="rId3"/>
          <a:stretch>
            <a:fillRect/>
          </a:stretch>
        </p:blipFill>
        <p:spPr>
          <a:xfrm>
            <a:off x="2399658" y="4679108"/>
            <a:ext cx="1612298" cy="1612298"/>
          </a:xfrm>
          <a:prstGeom prst="rect">
            <a:avLst/>
          </a:prstGeom>
        </p:spPr>
      </p:pic>
      <p:pic>
        <p:nvPicPr>
          <p:cNvPr id="7" name="Grafik 6"/>
          <p:cNvPicPr>
            <a:picLocks noChangeAspect="1"/>
          </p:cNvPicPr>
          <p:nvPr/>
        </p:nvPicPr>
        <p:blipFill>
          <a:blip r:embed="rId4"/>
          <a:stretch>
            <a:fillRect/>
          </a:stretch>
        </p:blipFill>
        <p:spPr>
          <a:xfrm>
            <a:off x="7587530" y="1152803"/>
            <a:ext cx="4161124" cy="5533732"/>
          </a:xfrm>
          <a:prstGeom prst="rect">
            <a:avLst/>
          </a:prstGeom>
        </p:spPr>
      </p:pic>
    </p:spTree>
    <p:extLst>
      <p:ext uri="{BB962C8B-B14F-4D97-AF65-F5344CB8AC3E}">
        <p14:creationId xmlns:p14="http://schemas.microsoft.com/office/powerpoint/2010/main" val="3864454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Zielsetzung Information Lehrpersonen </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a:bodyPr>
          <a:lstStyle/>
          <a:p>
            <a:pPr marL="457200" indent="-457200">
              <a:spcAft>
                <a:spcPts val="1200"/>
              </a:spcAft>
              <a:buFont typeface="+mj-lt"/>
              <a:buAutoNum type="arabicPeriod"/>
            </a:pPr>
            <a:endParaRPr lang="de-CH" sz="2400" dirty="0" smtClean="0"/>
          </a:p>
          <a:p>
            <a:pPr marL="514350" indent="-514350">
              <a:spcAft>
                <a:spcPts val="1200"/>
              </a:spcAft>
              <a:buFont typeface="+mj-lt"/>
              <a:buAutoNum type="arabicPeriod"/>
            </a:pPr>
            <a:r>
              <a:rPr lang="de-CH" sz="3200" dirty="0" smtClean="0"/>
              <a:t>Sie haben </a:t>
            </a:r>
            <a:r>
              <a:rPr lang="de-CH" sz="3200" dirty="0"/>
              <a:t>einen </a:t>
            </a:r>
            <a:r>
              <a:rPr lang="de-CH" sz="3200" b="1" dirty="0"/>
              <a:t>Überblick über die Änderungen</a:t>
            </a:r>
            <a:r>
              <a:rPr lang="de-CH" sz="3200" dirty="0"/>
              <a:t>, welche ab dem SJ 2024/25 gelten</a:t>
            </a:r>
            <a:r>
              <a:rPr lang="de-CH" sz="3200" dirty="0" smtClean="0"/>
              <a:t>.</a:t>
            </a:r>
          </a:p>
          <a:p>
            <a:pPr marL="514350" indent="-514350">
              <a:spcAft>
                <a:spcPts val="1200"/>
              </a:spcAft>
              <a:buFont typeface="+mj-lt"/>
              <a:buAutoNum type="arabicPeriod"/>
            </a:pPr>
            <a:endParaRPr lang="de-CH" sz="3200" dirty="0"/>
          </a:p>
          <a:p>
            <a:pPr marL="514350" indent="-514350">
              <a:spcAft>
                <a:spcPts val="1200"/>
              </a:spcAft>
              <a:buFont typeface="+mj-lt"/>
              <a:buAutoNum type="arabicPeriod"/>
            </a:pPr>
            <a:endParaRPr lang="de-CH" sz="3200" dirty="0"/>
          </a:p>
          <a:p>
            <a:pPr marL="514350" indent="-514350">
              <a:spcAft>
                <a:spcPts val="1200"/>
              </a:spcAft>
              <a:buFont typeface="+mj-lt"/>
              <a:buAutoNum type="arabicPeriod"/>
            </a:pPr>
            <a:r>
              <a:rPr lang="de-CH" sz="3200" dirty="0" smtClean="0"/>
              <a:t>Sie wissen, </a:t>
            </a:r>
            <a:r>
              <a:rPr lang="de-CH" sz="3200" dirty="0"/>
              <a:t>wo </a:t>
            </a:r>
            <a:r>
              <a:rPr lang="de-CH" sz="3200" dirty="0" smtClean="0"/>
              <a:t>Sie</a:t>
            </a:r>
            <a:r>
              <a:rPr lang="de-CH" sz="3200" dirty="0"/>
              <a:t> </a:t>
            </a:r>
            <a:r>
              <a:rPr lang="de-CH" sz="3200" b="1" dirty="0"/>
              <a:t>weitere Informationen </a:t>
            </a:r>
            <a:r>
              <a:rPr lang="de-CH" sz="3200" dirty="0" smtClean="0"/>
              <a:t>erhalten </a:t>
            </a:r>
            <a:r>
              <a:rPr lang="de-CH" sz="3200" dirty="0"/>
              <a:t>und einholen </a:t>
            </a:r>
            <a:r>
              <a:rPr lang="de-CH" sz="3200" dirty="0" smtClean="0"/>
              <a:t>können.</a:t>
            </a:r>
            <a:endParaRPr lang="de-CH" sz="3200" dirty="0"/>
          </a:p>
          <a:p>
            <a:pPr>
              <a:spcAft>
                <a:spcPts val="1200"/>
              </a:spcAft>
            </a:pPr>
            <a:endParaRPr lang="de-CH" dirty="0" smtClean="0"/>
          </a:p>
        </p:txBody>
      </p:sp>
    </p:spTree>
    <p:extLst>
      <p:ext uri="{BB962C8B-B14F-4D97-AF65-F5344CB8AC3E}">
        <p14:creationId xmlns:p14="http://schemas.microsoft.com/office/powerpoint/2010/main" val="1563444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Ausgangslage</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a:bodyPr>
          <a:lstStyle/>
          <a:p>
            <a:pPr>
              <a:spcAft>
                <a:spcPts val="1200"/>
              </a:spcAft>
            </a:pPr>
            <a:endParaRPr lang="de-CH" dirty="0" smtClean="0"/>
          </a:p>
          <a:p>
            <a:pPr>
              <a:spcAft>
                <a:spcPts val="1200"/>
              </a:spcAft>
            </a:pPr>
            <a:endParaRPr lang="de-CH" dirty="0" smtClean="0"/>
          </a:p>
        </p:txBody>
      </p:sp>
      <p:sp>
        <p:nvSpPr>
          <p:cNvPr id="4" name="Rechteck 3"/>
          <p:cNvSpPr/>
          <p:nvPr/>
        </p:nvSpPr>
        <p:spPr>
          <a:xfrm>
            <a:off x="401227" y="2264009"/>
            <a:ext cx="6472183" cy="5246052"/>
          </a:xfrm>
          <a:prstGeom prst="rect">
            <a:avLst/>
          </a:prstGeom>
        </p:spPr>
        <p:txBody>
          <a:bodyPr wrap="square">
            <a:spAutoFit/>
          </a:bodyPr>
          <a:lstStyle/>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r>
              <a:rPr kumimoji="0" lang="de-DE" sz="2800" b="0" i="0" u="none" strike="noStrike" kern="0" cap="none" spc="0" normalizeH="0" baseline="0" noProof="0" dirty="0" smtClean="0">
                <a:ln>
                  <a:noFill/>
                </a:ln>
                <a:solidFill>
                  <a:prstClr val="black"/>
                </a:solidFill>
                <a:effectLst/>
                <a:uLnTx/>
                <a:uFillTx/>
              </a:rPr>
              <a:t>Am 15. September 2022 hat der Landrat die Änderungen des Bildungsgesetzes zu den neuen Führungsstrukturen</a:t>
            </a:r>
            <a:r>
              <a:rPr kumimoji="0" lang="de-DE" sz="2800" b="0" i="0" u="none" strike="noStrike" kern="0" cap="none" spc="0" normalizeH="0" noProof="0" dirty="0" smtClean="0">
                <a:ln>
                  <a:noFill/>
                </a:ln>
                <a:solidFill>
                  <a:prstClr val="black"/>
                </a:solidFill>
                <a:effectLst/>
                <a:uLnTx/>
                <a:uFillTx/>
              </a:rPr>
              <a:t> für die kantonalen Schulen beschlossen (LRV 2021/568)</a:t>
            </a:r>
            <a:endParaRPr kumimoji="0" lang="en-US" sz="3200" b="0" i="0" u="none" strike="noStrike" kern="0" cap="none" spc="0" normalizeH="0" baseline="0" noProof="0" dirty="0" smtClean="0">
              <a:ln>
                <a:noFill/>
              </a:ln>
              <a:solidFill>
                <a:prstClr val="black"/>
              </a:solidFill>
              <a:effectLst/>
              <a:uLnTx/>
              <a:uFillTx/>
            </a:endParaRPr>
          </a:p>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r>
              <a:rPr kumimoji="0" lang="de-DE" sz="2800" b="0" i="0" u="none" strike="noStrike" kern="0" cap="none" spc="0" normalizeH="0" baseline="0" noProof="0" dirty="0" smtClean="0">
                <a:ln>
                  <a:noFill/>
                </a:ln>
                <a:solidFill>
                  <a:prstClr val="black"/>
                </a:solidFill>
                <a:effectLst/>
                <a:uLnTx/>
                <a:uFillTx/>
              </a:rPr>
              <a:t>Am 19. Dezember 2023 hat der Regierungsrat die notwendigen</a:t>
            </a:r>
            <a:r>
              <a:rPr kumimoji="0" lang="de-DE" sz="2800" b="0" i="0" u="none" strike="noStrike" kern="0" cap="none" spc="0" normalizeH="0" noProof="0" dirty="0" smtClean="0">
                <a:ln>
                  <a:noFill/>
                </a:ln>
                <a:solidFill>
                  <a:prstClr val="black"/>
                </a:solidFill>
                <a:effectLst/>
                <a:uLnTx/>
                <a:uFillTx/>
              </a:rPr>
              <a:t> </a:t>
            </a:r>
            <a:r>
              <a:rPr kumimoji="0" lang="de-DE" sz="2800" b="0" i="0" u="none" strike="noStrike" kern="0" cap="none" spc="0" normalizeH="0" baseline="0" noProof="0" dirty="0" smtClean="0">
                <a:ln>
                  <a:noFill/>
                </a:ln>
                <a:solidFill>
                  <a:prstClr val="black"/>
                </a:solidFill>
                <a:effectLst/>
                <a:uLnTx/>
                <a:uFillTx/>
              </a:rPr>
              <a:t>Verordnungsanpassungen regiert (RRB 2023-1841)</a:t>
            </a:r>
            <a:endParaRPr kumimoji="0" lang="de-DE" sz="2800" b="0" i="0" u="none" strike="noStrike" kern="0" cap="none" spc="0" normalizeH="0" baseline="0" noProof="0" dirty="0" smtClean="0">
              <a:ln>
                <a:noFill/>
              </a:ln>
              <a:solidFill>
                <a:prstClr val="black"/>
              </a:solidFill>
              <a:effectLst/>
              <a:uLnTx/>
              <a:uFillTx/>
              <a:cs typeface="Arial"/>
            </a:endParaRPr>
          </a:p>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endParaRPr kumimoji="0" lang="de-DE" sz="2800" b="0" i="0" u="none" strike="noStrike" kern="0" cap="none" spc="0" normalizeH="0" baseline="0" noProof="0" dirty="0" smtClean="0">
              <a:ln>
                <a:noFill/>
              </a:ln>
              <a:solidFill>
                <a:prstClr val="black"/>
              </a:solidFill>
              <a:effectLst/>
              <a:uLnTx/>
              <a:uFillTx/>
              <a:cs typeface="Arial"/>
              <a:hlinkClick r:id="rId2">
                <a:extLst>
                  <a:ext uri="{A12FA001-AC4F-418D-AE19-62706E023703}">
                    <ahyp:hlinkClr xmlns:lc="http://schemas.openxmlformats.org/drawingml/2006/lockedCanvas" xmlns="" xmlns:ahyp="http://schemas.microsoft.com/office/drawing/2018/hyperlinkcolor" val="tx"/>
                  </a:ext>
                </a:extLst>
              </a:hlinkClick>
            </a:endParaRPr>
          </a:p>
          <a:p>
            <a:pPr marR="0" lvl="0" defTabSz="457200" eaLnBrk="1" fontAlgn="auto" latinLnBrk="0" hangingPunct="1">
              <a:lnSpc>
                <a:spcPct val="90000"/>
              </a:lnSpc>
              <a:spcBef>
                <a:spcPts val="0"/>
              </a:spcBef>
              <a:spcAft>
                <a:spcPts val="1250"/>
              </a:spcAft>
              <a:buClrTx/>
              <a:buSzTx/>
              <a:tabLst/>
              <a:defRPr/>
            </a:pPr>
            <a:endParaRPr kumimoji="0" lang="de-DE" sz="2800" b="0" i="0" u="none" strike="noStrike" kern="0" cap="none" spc="0" normalizeH="0" baseline="0" noProof="0" dirty="0">
              <a:ln>
                <a:noFill/>
              </a:ln>
              <a:solidFill>
                <a:prstClr val="black"/>
              </a:solidFill>
              <a:effectLst/>
              <a:uLnTx/>
              <a:uFillTx/>
              <a:cs typeface="Arial"/>
              <a:hlinkClick r:id="rId2">
                <a:extLst>
                  <a:ext uri="{A12FA001-AC4F-418D-AE19-62706E023703}">
                    <ahyp:hlinkClr xmlns:lc="http://schemas.openxmlformats.org/drawingml/2006/lockedCanvas" xmlns="" xmlns:ahyp="http://schemas.microsoft.com/office/drawing/2018/hyperlinkcolor" val="tx"/>
                  </a:ext>
                </a:extLst>
              </a:hlinkClick>
            </a:endParaRPr>
          </a:p>
        </p:txBody>
      </p:sp>
      <p:pic>
        <p:nvPicPr>
          <p:cNvPr id="3074" name="Picture 2" descr="Bauzeitprovisorium für das Regierungsgebäude im ehemaligen  Lehrer/innen-Seminar in Liestal — baselland.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334" y="2264009"/>
            <a:ext cx="5445666" cy="3629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068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Ausgangslage</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a:bodyPr>
          <a:lstStyle/>
          <a:p>
            <a:pPr>
              <a:spcAft>
                <a:spcPts val="1200"/>
              </a:spcAft>
            </a:pPr>
            <a:endParaRPr lang="de-CH" dirty="0" smtClean="0"/>
          </a:p>
          <a:p>
            <a:pPr>
              <a:spcAft>
                <a:spcPts val="1200"/>
              </a:spcAft>
            </a:pPr>
            <a:endParaRPr lang="de-CH" dirty="0" smtClean="0"/>
          </a:p>
        </p:txBody>
      </p:sp>
      <p:sp>
        <p:nvSpPr>
          <p:cNvPr id="4" name="Rechteck 3"/>
          <p:cNvSpPr/>
          <p:nvPr/>
        </p:nvSpPr>
        <p:spPr>
          <a:xfrm>
            <a:off x="401227" y="2264009"/>
            <a:ext cx="6472183" cy="5525102"/>
          </a:xfrm>
          <a:prstGeom prst="rect">
            <a:avLst/>
          </a:prstGeom>
        </p:spPr>
        <p:txBody>
          <a:bodyPr wrap="square">
            <a:spAutoFit/>
          </a:bodyPr>
          <a:lstStyle/>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r>
              <a:rPr kumimoji="0" lang="de-DE" sz="2800" b="0" i="0" u="none" strike="noStrike" kern="0" cap="none" spc="0" normalizeH="0" baseline="0" noProof="0" dirty="0" smtClean="0">
                <a:ln>
                  <a:noFill/>
                </a:ln>
                <a:solidFill>
                  <a:prstClr val="black"/>
                </a:solidFill>
                <a:effectLst/>
                <a:uLnTx/>
                <a:uFillTx/>
              </a:rPr>
              <a:t>Inkrafttreten neue Führungsstrukturen per 1. August 2024 auf SJ 2024/25</a:t>
            </a:r>
          </a:p>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r>
              <a:rPr lang="de-DE" sz="2800" kern="0" dirty="0" smtClean="0">
                <a:solidFill>
                  <a:prstClr val="black"/>
                </a:solidFill>
              </a:rPr>
              <a:t>Sämtliche zukünftige Versionen sind bereits abrufbar</a:t>
            </a:r>
          </a:p>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r>
              <a:rPr lang="de-DE" sz="2800" kern="0" dirty="0" smtClean="0">
                <a:solidFill>
                  <a:prstClr val="black"/>
                </a:solidFill>
                <a:cs typeface="Arial"/>
              </a:rPr>
              <a:t>Entscheiden für die Praxis sind die folgenden Verordnungen:</a:t>
            </a:r>
          </a:p>
          <a:p>
            <a:pPr marL="457200" marR="0" lvl="0" indent="-190500" defTabSz="457200" eaLnBrk="1" fontAlgn="auto" latinLnBrk="0" hangingPunct="1">
              <a:lnSpc>
                <a:spcPct val="90000"/>
              </a:lnSpc>
              <a:spcBef>
                <a:spcPts val="0"/>
              </a:spcBef>
              <a:spcAft>
                <a:spcPts val="1250"/>
              </a:spcAft>
              <a:buClrTx/>
              <a:buSzTx/>
              <a:buFont typeface="Arial" panose="020B0604020202020204" pitchFamily="34" charset="0"/>
              <a:buChar char="•"/>
              <a:tabLst/>
              <a:defRPr/>
            </a:pPr>
            <a:r>
              <a:rPr lang="de-DE" sz="2800" kern="0" dirty="0">
                <a:solidFill>
                  <a:prstClr val="black"/>
                </a:solidFill>
                <a:cs typeface="Arial"/>
              </a:rPr>
              <a:t>d</a:t>
            </a:r>
            <a:r>
              <a:rPr lang="de-DE" sz="2800" kern="0" dirty="0" smtClean="0">
                <a:solidFill>
                  <a:prstClr val="black"/>
                </a:solidFill>
                <a:cs typeface="Arial"/>
              </a:rPr>
              <a:t>ie VOs der jeweiligen Schulstufe, </a:t>
            </a:r>
          </a:p>
          <a:p>
            <a:pPr marL="457200" marR="0" lvl="0" indent="-190500" defTabSz="457200" eaLnBrk="1" fontAlgn="auto" latinLnBrk="0" hangingPunct="1">
              <a:lnSpc>
                <a:spcPct val="90000"/>
              </a:lnSpc>
              <a:spcBef>
                <a:spcPts val="0"/>
              </a:spcBef>
              <a:spcAft>
                <a:spcPts val="1250"/>
              </a:spcAft>
              <a:buClrTx/>
              <a:buSzTx/>
              <a:buFont typeface="Arial" panose="020B0604020202020204" pitchFamily="34" charset="0"/>
              <a:buChar char="•"/>
              <a:tabLst/>
              <a:defRPr/>
            </a:pPr>
            <a:r>
              <a:rPr lang="de-DE" sz="2800" kern="0" dirty="0" smtClean="0">
                <a:solidFill>
                  <a:prstClr val="black"/>
                </a:solidFill>
                <a:cs typeface="Arial"/>
              </a:rPr>
              <a:t>die VO Schulleitung</a:t>
            </a:r>
          </a:p>
          <a:p>
            <a:pPr marL="457200" marR="0" lvl="0" indent="-190500" defTabSz="457200" eaLnBrk="1" fontAlgn="auto" latinLnBrk="0" hangingPunct="1">
              <a:lnSpc>
                <a:spcPct val="90000"/>
              </a:lnSpc>
              <a:spcBef>
                <a:spcPts val="0"/>
              </a:spcBef>
              <a:spcAft>
                <a:spcPts val="1250"/>
              </a:spcAft>
              <a:buClrTx/>
              <a:buSzTx/>
              <a:buFont typeface="Arial" panose="020B0604020202020204" pitchFamily="34" charset="0"/>
              <a:buChar char="•"/>
              <a:tabLst/>
              <a:defRPr/>
            </a:pPr>
            <a:r>
              <a:rPr lang="de-DE" sz="2800" kern="0" dirty="0">
                <a:solidFill>
                  <a:prstClr val="black"/>
                </a:solidFill>
                <a:cs typeface="Arial"/>
              </a:rPr>
              <a:t>d</a:t>
            </a:r>
            <a:r>
              <a:rPr lang="de-DE" sz="2800" kern="0" dirty="0" smtClean="0">
                <a:solidFill>
                  <a:prstClr val="black"/>
                </a:solidFill>
                <a:cs typeface="Arial"/>
              </a:rPr>
              <a:t>ie Personalverordnung</a:t>
            </a:r>
            <a:endParaRPr lang="de-DE" sz="2800" kern="0" dirty="0">
              <a:solidFill>
                <a:prstClr val="black"/>
              </a:solidFill>
              <a:cs typeface="Arial"/>
            </a:endParaRPr>
          </a:p>
          <a:p>
            <a:pPr marR="0" lvl="0" defTabSz="457200" eaLnBrk="1" fontAlgn="auto" latinLnBrk="0" hangingPunct="1">
              <a:lnSpc>
                <a:spcPct val="90000"/>
              </a:lnSpc>
              <a:spcBef>
                <a:spcPts val="0"/>
              </a:spcBef>
              <a:spcAft>
                <a:spcPts val="1250"/>
              </a:spcAft>
              <a:buClrTx/>
              <a:buSzTx/>
              <a:tabLst/>
              <a:defRPr/>
            </a:pPr>
            <a:endParaRPr kumimoji="0" lang="de-DE" sz="2800" b="0" i="0" u="none" strike="noStrike" kern="0" cap="none" spc="0" normalizeH="0" baseline="0" noProof="0" dirty="0" smtClean="0">
              <a:ln>
                <a:noFill/>
              </a:ln>
              <a:solidFill>
                <a:prstClr val="black"/>
              </a:solidFill>
              <a:effectLst/>
              <a:uLnTx/>
              <a:uFillTx/>
              <a:cs typeface="Arial"/>
              <a:hlinkClick r:id="rId2">
                <a:extLst>
                  <a:ext uri="{A12FA001-AC4F-418D-AE19-62706E023703}">
                    <ahyp:hlinkClr xmlns:lc="http://schemas.openxmlformats.org/drawingml/2006/lockedCanvas" xmlns="" xmlns:ahyp="http://schemas.microsoft.com/office/drawing/2018/hyperlinkcolor" val="tx"/>
                  </a:ext>
                </a:extLst>
              </a:hlinkClick>
            </a:endParaRPr>
          </a:p>
          <a:p>
            <a:pPr marR="0" lvl="0" defTabSz="457200" eaLnBrk="1" fontAlgn="auto" latinLnBrk="0" hangingPunct="1">
              <a:lnSpc>
                <a:spcPct val="90000"/>
              </a:lnSpc>
              <a:spcBef>
                <a:spcPts val="0"/>
              </a:spcBef>
              <a:spcAft>
                <a:spcPts val="1250"/>
              </a:spcAft>
              <a:buClrTx/>
              <a:buSzTx/>
              <a:tabLst/>
              <a:defRPr/>
            </a:pPr>
            <a:endParaRPr kumimoji="0" lang="de-DE" sz="2800" b="0" i="0" u="none" strike="noStrike" kern="0" cap="none" spc="0" normalizeH="0" baseline="0" noProof="0" dirty="0">
              <a:ln>
                <a:noFill/>
              </a:ln>
              <a:solidFill>
                <a:prstClr val="black"/>
              </a:solidFill>
              <a:effectLst/>
              <a:uLnTx/>
              <a:uFillTx/>
              <a:cs typeface="Arial"/>
              <a:hlinkClick r:id="rId2">
                <a:extLst>
                  <a:ext uri="{A12FA001-AC4F-418D-AE19-62706E023703}">
                    <ahyp:hlinkClr xmlns:lc="http://schemas.openxmlformats.org/drawingml/2006/lockedCanvas" xmlns="" xmlns:ahyp="http://schemas.microsoft.com/office/drawing/2018/hyperlinkcolor" val="tx"/>
                  </a:ext>
                </a:extLst>
              </a:hlinkClick>
            </a:endParaRPr>
          </a:p>
        </p:txBody>
      </p:sp>
      <p:pic>
        <p:nvPicPr>
          <p:cNvPr id="5" name="Grafik 4"/>
          <p:cNvPicPr>
            <a:picLocks noChangeAspect="1"/>
          </p:cNvPicPr>
          <p:nvPr/>
        </p:nvPicPr>
        <p:blipFill>
          <a:blip r:embed="rId3"/>
          <a:stretch>
            <a:fillRect/>
          </a:stretch>
        </p:blipFill>
        <p:spPr>
          <a:xfrm>
            <a:off x="6873410" y="1136354"/>
            <a:ext cx="5208523" cy="5588101"/>
          </a:xfrm>
          <a:prstGeom prst="rect">
            <a:avLst/>
          </a:prstGeom>
        </p:spPr>
      </p:pic>
    </p:spTree>
    <p:extLst>
      <p:ext uri="{BB962C8B-B14F-4D97-AF65-F5344CB8AC3E}">
        <p14:creationId xmlns:p14="http://schemas.microsoft.com/office/powerpoint/2010/main" val="1156603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Ausgangslage</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a:bodyPr>
          <a:lstStyle/>
          <a:p>
            <a:pPr>
              <a:spcAft>
                <a:spcPts val="1200"/>
              </a:spcAft>
            </a:pPr>
            <a:endParaRPr lang="de-CH" dirty="0" smtClean="0"/>
          </a:p>
          <a:p>
            <a:pPr>
              <a:spcAft>
                <a:spcPts val="1200"/>
              </a:spcAft>
            </a:pPr>
            <a:endParaRPr lang="de-CH" dirty="0" smtClean="0"/>
          </a:p>
        </p:txBody>
      </p:sp>
      <p:sp>
        <p:nvSpPr>
          <p:cNvPr id="4" name="Rechteck 3"/>
          <p:cNvSpPr/>
          <p:nvPr/>
        </p:nvSpPr>
        <p:spPr>
          <a:xfrm>
            <a:off x="401227" y="2264009"/>
            <a:ext cx="6472183" cy="3373744"/>
          </a:xfrm>
          <a:prstGeom prst="rect">
            <a:avLst/>
          </a:prstGeom>
        </p:spPr>
        <p:txBody>
          <a:bodyPr wrap="square">
            <a:spAutoFit/>
          </a:bodyPr>
          <a:lstStyle/>
          <a:p>
            <a:pPr marL="457200" lvl="0" indent="-457200" defTabSz="457200">
              <a:buFont typeface="Wingdings" panose="05000000000000000000" pitchFamily="2" charset="2"/>
              <a:buChar char="à"/>
            </a:pPr>
            <a:r>
              <a:rPr lang="de-DE" sz="2800" dirty="0" smtClean="0">
                <a:solidFill>
                  <a:prstClr val="black"/>
                </a:solidFill>
                <a:hlinkClick r:id="rId2"/>
              </a:rPr>
              <a:t>Systematische </a:t>
            </a:r>
            <a:r>
              <a:rPr lang="de-DE" sz="2800" dirty="0">
                <a:solidFill>
                  <a:prstClr val="black"/>
                </a:solidFill>
                <a:hlinkClick r:id="rId2"/>
              </a:rPr>
              <a:t>Sammlung - Kanton Basel-Landschaft - Erlass-Sammlung </a:t>
            </a:r>
            <a:r>
              <a:rPr lang="de-DE" sz="2800" dirty="0" smtClean="0">
                <a:solidFill>
                  <a:prstClr val="black"/>
                </a:solidFill>
                <a:hlinkClick r:id="rId2"/>
              </a:rPr>
              <a:t>(bl.clex.ch)</a:t>
            </a:r>
            <a:endParaRPr lang="de-DE" sz="2800" dirty="0" smtClean="0">
              <a:solidFill>
                <a:prstClr val="black"/>
              </a:solidFill>
            </a:endParaRPr>
          </a:p>
          <a:p>
            <a:pPr marL="457200" lvl="0" indent="-457200" defTabSz="457200">
              <a:buFont typeface="Wingdings" panose="05000000000000000000" pitchFamily="2" charset="2"/>
              <a:buChar char="à"/>
            </a:pPr>
            <a:endParaRPr lang="de-DE" sz="2800" dirty="0">
              <a:solidFill>
                <a:prstClr val="black"/>
              </a:solidFill>
            </a:endParaRPr>
          </a:p>
          <a:p>
            <a:pPr marL="457200" lvl="0" indent="-457200" defTabSz="457200">
              <a:buFont typeface="Wingdings" panose="05000000000000000000" pitchFamily="2" charset="2"/>
              <a:buChar char="à"/>
            </a:pPr>
            <a:r>
              <a:rPr lang="de-DE" sz="2000" dirty="0" smtClean="0">
                <a:solidFill>
                  <a:prstClr val="black"/>
                </a:solidFill>
              </a:rPr>
              <a:t>Zu finden unter „zukünftige Version in Kraft ab 01.08.2024</a:t>
            </a:r>
            <a:endParaRPr lang="de-CH" sz="2000" dirty="0">
              <a:solidFill>
                <a:prstClr val="black"/>
              </a:solidFill>
            </a:endParaRPr>
          </a:p>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endParaRPr kumimoji="0" lang="de-DE" sz="2800" b="0" i="0" u="none" strike="noStrike" kern="0" cap="none" spc="0" normalizeH="0" baseline="0" noProof="0" dirty="0" smtClean="0">
              <a:ln>
                <a:noFill/>
              </a:ln>
              <a:solidFill>
                <a:prstClr val="black"/>
              </a:solidFill>
              <a:effectLst/>
              <a:uLnTx/>
              <a:uFillTx/>
              <a:cs typeface="Arial"/>
              <a:hlinkClick r:id="rId2">
                <a:extLst>
                  <a:ext uri="{A12FA001-AC4F-418D-AE19-62706E023703}">
                    <ahyp:hlinkClr xmlns:lc="http://schemas.openxmlformats.org/drawingml/2006/lockedCanvas" xmlns="" xmlns:ahyp="http://schemas.microsoft.com/office/drawing/2018/hyperlinkcolor" val="tx"/>
                  </a:ext>
                </a:extLst>
              </a:hlinkClick>
            </a:endParaRPr>
          </a:p>
          <a:p>
            <a:pPr marR="0" lvl="0" defTabSz="457200" eaLnBrk="1" fontAlgn="auto" latinLnBrk="0" hangingPunct="1">
              <a:lnSpc>
                <a:spcPct val="90000"/>
              </a:lnSpc>
              <a:spcBef>
                <a:spcPts val="0"/>
              </a:spcBef>
              <a:spcAft>
                <a:spcPts val="1250"/>
              </a:spcAft>
              <a:buClrTx/>
              <a:buSzTx/>
              <a:tabLst/>
              <a:defRPr/>
            </a:pPr>
            <a:endParaRPr kumimoji="0" lang="de-DE" sz="2800" b="0" i="0" u="none" strike="noStrike" kern="0" cap="none" spc="0" normalizeH="0" baseline="0" noProof="0" dirty="0">
              <a:ln>
                <a:noFill/>
              </a:ln>
              <a:solidFill>
                <a:prstClr val="black"/>
              </a:solidFill>
              <a:effectLst/>
              <a:uLnTx/>
              <a:uFillTx/>
              <a:cs typeface="Arial"/>
              <a:hlinkClick r:id="rId2">
                <a:extLst>
                  <a:ext uri="{A12FA001-AC4F-418D-AE19-62706E023703}">
                    <ahyp:hlinkClr xmlns:lc="http://schemas.openxmlformats.org/drawingml/2006/lockedCanvas" xmlns="" xmlns:ahyp="http://schemas.microsoft.com/office/drawing/2018/hyperlinkcolor" val="tx"/>
                  </a:ext>
                </a:extLst>
              </a:hlinkClick>
            </a:endParaRPr>
          </a:p>
        </p:txBody>
      </p:sp>
      <p:pic>
        <p:nvPicPr>
          <p:cNvPr id="6" name="Grafik 5"/>
          <p:cNvPicPr>
            <a:picLocks noChangeAspect="1"/>
          </p:cNvPicPr>
          <p:nvPr/>
        </p:nvPicPr>
        <p:blipFill>
          <a:blip r:embed="rId3"/>
          <a:stretch>
            <a:fillRect/>
          </a:stretch>
        </p:blipFill>
        <p:spPr>
          <a:xfrm>
            <a:off x="7016597" y="2264009"/>
            <a:ext cx="5175403" cy="3895726"/>
          </a:xfrm>
          <a:prstGeom prst="rect">
            <a:avLst/>
          </a:prstGeom>
        </p:spPr>
      </p:pic>
    </p:spTree>
    <p:extLst>
      <p:ext uri="{BB962C8B-B14F-4D97-AF65-F5344CB8AC3E}">
        <p14:creationId xmlns:p14="http://schemas.microsoft.com/office/powerpoint/2010/main" val="2687371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Führungsmodell</a:t>
            </a:r>
          </a:p>
        </p:txBody>
      </p:sp>
      <p:sp>
        <p:nvSpPr>
          <p:cNvPr id="3" name="Textplatzhalter 2"/>
          <p:cNvSpPr>
            <a:spLocks noGrp="1"/>
          </p:cNvSpPr>
          <p:nvPr>
            <p:ph type="body" sz="quarter" idx="11"/>
          </p:nvPr>
        </p:nvSpPr>
        <p:spPr>
          <a:xfrm>
            <a:off x="401229" y="1992762"/>
            <a:ext cx="11680704" cy="4865239"/>
          </a:xfrm>
        </p:spPr>
        <p:txBody>
          <a:bodyPr>
            <a:normAutofit fontScale="92500"/>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200" dirty="0" smtClean="0">
                <a:solidFill>
                  <a:prstClr val="black"/>
                </a:solidFill>
              </a:rPr>
              <a:t>Die Primarstufen haben 3 Führungsmodelle zur Wahl: Schulratsmodell, Gemeinderatsmodell, Kommissionsmodell</a:t>
            </a:r>
          </a:p>
          <a:p>
            <a:pPr marL="727075" lvl="1" indent="-457200" defTabSz="457200">
              <a:lnSpc>
                <a:spcPct val="90000"/>
              </a:lnSpc>
              <a:spcAft>
                <a:spcPts val="1250"/>
              </a:spcAft>
              <a:buFont typeface="Symbol" panose="05050102010706020507" pitchFamily="18" charset="2"/>
              <a:buChar char="-"/>
            </a:pPr>
            <a:r>
              <a:rPr lang="de-CH" sz="3200" dirty="0" smtClean="0">
                <a:solidFill>
                  <a:prstClr val="black"/>
                </a:solidFill>
              </a:rPr>
              <a:t>Kreisschulen und Musikschulen verbleiben im Schulratsmodell</a:t>
            </a:r>
          </a:p>
          <a:p>
            <a:pPr marL="727075" lvl="1" indent="-457200" defTabSz="457200">
              <a:lnSpc>
                <a:spcPct val="90000"/>
              </a:lnSpc>
              <a:spcAft>
                <a:spcPts val="1250"/>
              </a:spcAft>
              <a:buFont typeface="Symbol" panose="05050102010706020507" pitchFamily="18" charset="2"/>
              <a:buChar char="-"/>
            </a:pPr>
            <a:r>
              <a:rPr lang="de-CH" sz="3200" dirty="0" smtClean="0">
                <a:solidFill>
                  <a:prstClr val="black"/>
                </a:solidFill>
              </a:rPr>
              <a:t>Ausser den Gemeinden Rickenbach und </a:t>
            </a:r>
            <a:r>
              <a:rPr lang="de-CH" sz="3200" dirty="0" err="1" smtClean="0">
                <a:solidFill>
                  <a:prstClr val="black"/>
                </a:solidFill>
              </a:rPr>
              <a:t>Brislach</a:t>
            </a:r>
            <a:r>
              <a:rPr lang="de-CH" sz="3200" dirty="0" smtClean="0">
                <a:solidFill>
                  <a:prstClr val="black"/>
                </a:solidFill>
              </a:rPr>
              <a:t> verbleiben alle Schulen der Primarstufe beim Schulratsmodell</a:t>
            </a:r>
          </a:p>
          <a:p>
            <a:pPr marL="727075" lvl="1" indent="-457200" defTabSz="457200">
              <a:lnSpc>
                <a:spcPct val="90000"/>
              </a:lnSpc>
              <a:spcAft>
                <a:spcPts val="1250"/>
              </a:spcAft>
              <a:buFont typeface="Symbol" panose="05050102010706020507" pitchFamily="18" charset="2"/>
              <a:buChar char="-"/>
            </a:pPr>
            <a:r>
              <a:rPr lang="de-CH" sz="3200" dirty="0" smtClean="0">
                <a:solidFill>
                  <a:prstClr val="black"/>
                </a:solidFill>
              </a:rPr>
              <a:t>In Rickenbach und </a:t>
            </a:r>
            <a:r>
              <a:rPr lang="de-CH" sz="3200" dirty="0" err="1" smtClean="0">
                <a:solidFill>
                  <a:prstClr val="black"/>
                </a:solidFill>
              </a:rPr>
              <a:t>Brislach</a:t>
            </a:r>
            <a:r>
              <a:rPr lang="de-CH" sz="3200" dirty="0" smtClean="0">
                <a:solidFill>
                  <a:prstClr val="black"/>
                </a:solidFill>
              </a:rPr>
              <a:t> gehen die Aufgaben des Schulrats zum Gemeinderat über.</a:t>
            </a:r>
            <a:r>
              <a:rPr lang="de-CH" sz="3200" dirty="0">
                <a:solidFill>
                  <a:prstClr val="black"/>
                </a:solidFill>
              </a:rPr>
              <a:t>							</a:t>
            </a:r>
            <a:r>
              <a:rPr lang="de-CH" sz="3200" dirty="0" smtClean="0">
                <a:solidFill>
                  <a:prstClr val="black"/>
                </a:solidFill>
              </a:rPr>
              <a:t>				</a:t>
            </a:r>
            <a:r>
              <a:rPr lang="de-CH" sz="2400" dirty="0" smtClean="0">
                <a:solidFill>
                  <a:prstClr val="black"/>
                </a:solidFill>
              </a:rPr>
              <a:t>    						</a:t>
            </a:r>
            <a:endParaRPr lang="de-CH" sz="24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spTree>
    <p:extLst>
      <p:ext uri="{BB962C8B-B14F-4D97-AF65-F5344CB8AC3E}">
        <p14:creationId xmlns:p14="http://schemas.microsoft.com/office/powerpoint/2010/main" val="3564910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Wichtigste Änderungen</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a:bodyPr>
          <a:lstStyle/>
          <a:p>
            <a:pPr>
              <a:spcAft>
                <a:spcPts val="1200"/>
              </a:spcAft>
            </a:pPr>
            <a:endParaRPr lang="de-CH" sz="3200" dirty="0" smtClean="0"/>
          </a:p>
          <a:p>
            <a:pPr marL="727075" lvl="1" indent="-457200" defTabSz="457200">
              <a:lnSpc>
                <a:spcPct val="90000"/>
              </a:lnSpc>
              <a:spcAft>
                <a:spcPts val="1250"/>
              </a:spcAft>
              <a:buFont typeface="+mj-lt"/>
              <a:buAutoNum type="arabicPeriod"/>
            </a:pPr>
            <a:r>
              <a:rPr lang="de-CH" sz="3200" dirty="0" smtClean="0">
                <a:solidFill>
                  <a:prstClr val="black"/>
                </a:solidFill>
              </a:rPr>
              <a:t>Personalführung </a:t>
            </a: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727075" lvl="1" indent="-457200" defTabSz="457200">
              <a:lnSpc>
                <a:spcPct val="90000"/>
              </a:lnSpc>
              <a:spcAft>
                <a:spcPts val="1250"/>
              </a:spcAft>
              <a:buFont typeface="+mj-lt"/>
              <a:buAutoNum type="arabicPeriod"/>
            </a:pPr>
            <a:r>
              <a:rPr lang="de-CH" sz="3200" dirty="0" smtClean="0">
                <a:solidFill>
                  <a:prstClr val="black"/>
                </a:solidFill>
              </a:rPr>
              <a:t>Schulprogramm und Qualität </a:t>
            </a:r>
            <a:r>
              <a:rPr lang="de-CH" sz="2400" dirty="0" smtClean="0">
                <a:solidFill>
                  <a:prstClr val="black"/>
                </a:solidFill>
              </a:rPr>
              <a:t>    						</a:t>
            </a:r>
            <a:endParaRPr lang="de-CH" sz="2400" dirty="0" smtClean="0">
              <a:solidFill>
                <a:prstClr val="black"/>
              </a:solidFill>
              <a:cs typeface="Arial"/>
            </a:endParaRPr>
          </a:p>
          <a:p>
            <a:pPr marL="727075" lvl="1" indent="-457200" defTabSz="457200">
              <a:lnSpc>
                <a:spcPct val="90000"/>
              </a:lnSpc>
              <a:spcAft>
                <a:spcPts val="1250"/>
              </a:spcAft>
              <a:buFont typeface="+mj-lt"/>
              <a:buAutoNum type="arabicPeriod"/>
            </a:pPr>
            <a:r>
              <a:rPr lang="de-CH" sz="3200" dirty="0" smtClean="0">
                <a:solidFill>
                  <a:prstClr val="black"/>
                </a:solidFill>
              </a:rPr>
              <a:t>Beschwerden und Disziplin</a:t>
            </a:r>
            <a:r>
              <a:rPr lang="de-CH" sz="3200" dirty="0">
                <a:solidFill>
                  <a:prstClr val="black"/>
                </a:solidFill>
              </a:rPr>
              <a:t>								</a:t>
            </a:r>
            <a:r>
              <a:rPr lang="de-CH" sz="3200" dirty="0" smtClean="0">
                <a:solidFill>
                  <a:prstClr val="black"/>
                </a:solidFill>
              </a:rPr>
              <a:t>				</a:t>
            </a:r>
            <a:r>
              <a:rPr lang="de-CH" sz="2400" dirty="0" smtClean="0">
                <a:solidFill>
                  <a:prstClr val="black"/>
                </a:solidFill>
              </a:rPr>
              <a:t> </a:t>
            </a:r>
          </a:p>
          <a:p>
            <a:pPr marL="727075" lvl="1" indent="-457200" defTabSz="457200">
              <a:lnSpc>
                <a:spcPct val="90000"/>
              </a:lnSpc>
              <a:spcAft>
                <a:spcPts val="1250"/>
              </a:spcAft>
              <a:buFont typeface="+mj-lt"/>
              <a:buAutoNum type="arabicPeriod"/>
            </a:pPr>
            <a:r>
              <a:rPr lang="de-CH" sz="3200" dirty="0" smtClean="0">
                <a:solidFill>
                  <a:prstClr val="black"/>
                </a:solidFill>
              </a:rPr>
              <a:t>Wahl Schulleitung					</a:t>
            </a:r>
            <a:endParaRPr lang="de-CH" dirty="0" smtClean="0"/>
          </a:p>
        </p:txBody>
      </p:sp>
    </p:spTree>
    <p:extLst>
      <p:ext uri="{BB962C8B-B14F-4D97-AF65-F5344CB8AC3E}">
        <p14:creationId xmlns:p14="http://schemas.microsoft.com/office/powerpoint/2010/main" val="2622779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Personalführung</a:t>
            </a:r>
          </a:p>
        </p:txBody>
      </p:sp>
      <p:sp>
        <p:nvSpPr>
          <p:cNvPr id="3" name="Textplatzhalter 2"/>
          <p:cNvSpPr>
            <a:spLocks noGrp="1"/>
          </p:cNvSpPr>
          <p:nvPr>
            <p:ph type="body" sz="quarter" idx="11"/>
          </p:nvPr>
        </p:nvSpPr>
        <p:spPr>
          <a:xfrm>
            <a:off x="401229" y="1992762"/>
            <a:ext cx="11680704" cy="4865239"/>
          </a:xfrm>
        </p:spPr>
        <p:txBody>
          <a:bodyPr>
            <a:normAutofit fontScale="92500" lnSpcReduction="10000"/>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200" dirty="0" smtClean="0">
                <a:solidFill>
                  <a:prstClr val="black"/>
                </a:solidFill>
              </a:rPr>
              <a:t>Die Schulleitung </a:t>
            </a:r>
            <a:r>
              <a:rPr lang="de-CH" sz="3200" dirty="0">
                <a:solidFill>
                  <a:prstClr val="black"/>
                </a:solidFill>
              </a:rPr>
              <a:t>ist Anstellungsbehörde von Lehrerinnen und Lehrern sowie weiteren Mitarbeitenden im pädagogischen, administrativen und ergänzenden Bereich und berät, beaufsichtigt und beurteilt </a:t>
            </a:r>
            <a:r>
              <a:rPr lang="de-CH" sz="3200" dirty="0" smtClean="0">
                <a:solidFill>
                  <a:prstClr val="black"/>
                </a:solidFill>
              </a:rPr>
              <a:t>diese (§ 77 Abs. 1 Bst. c </a:t>
            </a:r>
            <a:r>
              <a:rPr lang="de-CH" sz="3200" dirty="0" err="1" smtClean="0">
                <a:solidFill>
                  <a:prstClr val="black"/>
                </a:solidFill>
              </a:rPr>
              <a:t>BildG</a:t>
            </a:r>
            <a:r>
              <a:rPr lang="de-CH" sz="3200" dirty="0" smtClean="0">
                <a:solidFill>
                  <a:prstClr val="black"/>
                </a:solidFill>
              </a:rPr>
              <a:t>). </a:t>
            </a: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727075" lvl="1" indent="-457200" defTabSz="457200">
              <a:lnSpc>
                <a:spcPct val="90000"/>
              </a:lnSpc>
              <a:spcAft>
                <a:spcPts val="1250"/>
              </a:spcAft>
              <a:buFont typeface="Symbol" panose="05050102010706020507" pitchFamily="18" charset="2"/>
              <a:buChar char="-"/>
            </a:pPr>
            <a:r>
              <a:rPr lang="de-CH" sz="3200" dirty="0">
                <a:solidFill>
                  <a:prstClr val="black"/>
                </a:solidFill>
              </a:rPr>
              <a:t>Sie nimmt vor der Auflösung von unbefristeten Anstellungsverhältnissen durch die Arbeitgeberin Rücksprache mit der Bildungs-, Kultur- und </a:t>
            </a:r>
            <a:r>
              <a:rPr lang="de-CH" sz="3200" dirty="0" smtClean="0">
                <a:solidFill>
                  <a:prstClr val="black"/>
                </a:solidFill>
              </a:rPr>
              <a:t>Sportdirektion </a:t>
            </a:r>
            <a:r>
              <a:rPr lang="de-CH" sz="3200" dirty="0">
                <a:solidFill>
                  <a:prstClr val="black"/>
                </a:solidFill>
              </a:rPr>
              <a:t>(§ </a:t>
            </a:r>
            <a:r>
              <a:rPr lang="de-CH" sz="3200" dirty="0" smtClean="0">
                <a:solidFill>
                  <a:prstClr val="black"/>
                </a:solidFill>
              </a:rPr>
              <a:t>77 </a:t>
            </a:r>
            <a:r>
              <a:rPr lang="de-CH" sz="3200" dirty="0">
                <a:solidFill>
                  <a:prstClr val="black"/>
                </a:solidFill>
              </a:rPr>
              <a:t>Abs. 1 Bst. </a:t>
            </a:r>
            <a:r>
              <a:rPr lang="de-CH" sz="3200" dirty="0" smtClean="0">
                <a:solidFill>
                  <a:prstClr val="black"/>
                </a:solidFill>
              </a:rPr>
              <a:t>d </a:t>
            </a:r>
            <a:r>
              <a:rPr lang="de-CH" sz="3200" dirty="0" err="1">
                <a:solidFill>
                  <a:prstClr val="black"/>
                </a:solidFill>
              </a:rPr>
              <a:t>BildG</a:t>
            </a:r>
            <a:r>
              <a:rPr lang="de-CH" sz="3200" dirty="0">
                <a:solidFill>
                  <a:prstClr val="black"/>
                </a:solidFill>
              </a:rPr>
              <a:t>). </a:t>
            </a:r>
            <a:r>
              <a:rPr lang="de-CH" sz="3200" dirty="0" smtClean="0">
                <a:solidFill>
                  <a:prstClr val="black"/>
                </a:solidFill>
              </a:rPr>
              <a:t> </a:t>
            </a:r>
            <a:r>
              <a:rPr lang="de-CH" sz="2400" dirty="0" smtClean="0">
                <a:solidFill>
                  <a:prstClr val="black"/>
                </a:solidFill>
              </a:rPr>
              <a:t>    						</a:t>
            </a:r>
            <a:endParaRPr lang="de-CH" sz="24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spTree>
    <p:extLst>
      <p:ext uri="{BB962C8B-B14F-4D97-AF65-F5344CB8AC3E}">
        <p14:creationId xmlns:p14="http://schemas.microsoft.com/office/powerpoint/2010/main" val="488474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Personalführung</a:t>
            </a:r>
          </a:p>
        </p:txBody>
      </p:sp>
      <p:sp>
        <p:nvSpPr>
          <p:cNvPr id="3" name="Textplatzhalter 2"/>
          <p:cNvSpPr>
            <a:spLocks noGrp="1"/>
          </p:cNvSpPr>
          <p:nvPr>
            <p:ph type="body" sz="quarter" idx="11"/>
          </p:nvPr>
        </p:nvSpPr>
        <p:spPr>
          <a:xfrm>
            <a:off x="401229" y="1992762"/>
            <a:ext cx="11680704" cy="4865239"/>
          </a:xfrm>
        </p:spPr>
        <p:txBody>
          <a:bodyPr>
            <a:normAutofit/>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200" dirty="0">
                <a:solidFill>
                  <a:srgbClr val="FF0000"/>
                </a:solidFill>
              </a:rPr>
              <a:t>Mit Inkrafttreten der neuen Führungsstrukturen an den öffentlichen Schulen des Kantons und der Gemeinden werden die Arbeitsverhältnisse mit vom Schulrat angestellten Mitarbeitenden vorbehältlich von regulären Austritten von der neuen Anstellungsbehörde weitergeführt </a:t>
            </a:r>
            <a:r>
              <a:rPr lang="de-CH" sz="3200" dirty="0" smtClean="0">
                <a:solidFill>
                  <a:prstClr val="black"/>
                </a:solidFill>
              </a:rPr>
              <a:t>(§ 29 Abs. 2 Personalverordnung)</a:t>
            </a:r>
            <a:r>
              <a:rPr lang="de-CH" sz="3200" dirty="0">
                <a:solidFill>
                  <a:prstClr val="black"/>
                </a:solidFill>
              </a:rPr>
              <a:t>	</a:t>
            </a:r>
            <a:r>
              <a:rPr lang="de-CH" sz="3200" dirty="0" smtClean="0">
                <a:solidFill>
                  <a:prstClr val="black"/>
                </a:solidFill>
              </a:rPr>
              <a:t>.</a:t>
            </a:r>
          </a:p>
          <a:p>
            <a:pPr marL="727075" lvl="1" indent="-457200" defTabSz="457200">
              <a:lnSpc>
                <a:spcPct val="90000"/>
              </a:lnSpc>
              <a:spcAft>
                <a:spcPts val="1250"/>
              </a:spcAft>
              <a:buFont typeface="Symbol" panose="05050102010706020507" pitchFamily="18" charset="2"/>
              <a:buChar char="-"/>
            </a:pPr>
            <a:r>
              <a:rPr lang="de-CH" sz="3200" dirty="0" smtClean="0">
                <a:solidFill>
                  <a:prstClr val="black"/>
                </a:solidFill>
              </a:rPr>
              <a:t>Die bisherigen Zuständigkeiten des Schulrats gehen auf die Schulleitung über.</a:t>
            </a: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spTree>
    <p:extLst>
      <p:ext uri="{BB962C8B-B14F-4D97-AF65-F5344CB8AC3E}">
        <p14:creationId xmlns:p14="http://schemas.microsoft.com/office/powerpoint/2010/main" val="35800304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AVS">
      <a:dk1>
        <a:srgbClr val="000000"/>
      </a:dk1>
      <a:lt1>
        <a:srgbClr val="FFFFFF"/>
      </a:lt1>
      <a:dk2>
        <a:srgbClr val="000000"/>
      </a:dk2>
      <a:lt2>
        <a:srgbClr val="FFFFFF"/>
      </a:lt2>
      <a:accent1>
        <a:srgbClr val="E9375A"/>
      </a:accent1>
      <a:accent2>
        <a:srgbClr val="FDD885"/>
      </a:accent2>
      <a:accent3>
        <a:srgbClr val="A8D3A1"/>
      </a:accent3>
      <a:accent4>
        <a:srgbClr val="F4A4B1"/>
      </a:accent4>
      <a:accent5>
        <a:srgbClr val="E5E4E2"/>
      </a:accent5>
      <a:accent6>
        <a:srgbClr val="E5E4E2"/>
      </a:accent6>
      <a:hlink>
        <a:srgbClr val="000000"/>
      </a:hlink>
      <a:folHlink>
        <a:srgbClr val="000000"/>
      </a:folHlink>
    </a:clrScheme>
    <a:fontScheme name="AVS">
      <a:majorFont>
        <a:latin typeface="OCRF"/>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S_Powerpoint-Vorlage_01" id="{57A8A9D1-39F3-475B-B69A-43CF32748D55}" vid="{F199F9EF-0411-471D-86D5-8936492CC593}"/>
    </a:ext>
  </a:extLst>
</a:theme>
</file>

<file path=ppt/theme/theme2.xml><?xml version="1.0" encoding="utf-8"?>
<a:theme xmlns:a="http://schemas.openxmlformats.org/drawingml/2006/main" name="Präsentation_16_9_Inhalt">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 CD-BL 16_9 BL 1.1" id="{404EA99C-4354-4466-B510-F84BAFE73625}" vid="{A307C118-CEE3-4A8C-943B-1E6616B5DE86}"/>
    </a:ext>
  </a:extLst>
</a:theme>
</file>

<file path=ppt/theme/theme3.xml><?xml version="1.0" encoding="utf-8"?>
<a:theme xmlns:a="http://schemas.openxmlformats.org/drawingml/2006/main" name="1_Office">
  <a:themeElements>
    <a:clrScheme name="AVS">
      <a:dk1>
        <a:srgbClr val="000000"/>
      </a:dk1>
      <a:lt1>
        <a:srgbClr val="FFFFFF"/>
      </a:lt1>
      <a:dk2>
        <a:srgbClr val="000000"/>
      </a:dk2>
      <a:lt2>
        <a:srgbClr val="FFFFFF"/>
      </a:lt2>
      <a:accent1>
        <a:srgbClr val="E9375A"/>
      </a:accent1>
      <a:accent2>
        <a:srgbClr val="FDD885"/>
      </a:accent2>
      <a:accent3>
        <a:srgbClr val="A8D3A1"/>
      </a:accent3>
      <a:accent4>
        <a:srgbClr val="F4A4B1"/>
      </a:accent4>
      <a:accent5>
        <a:srgbClr val="E5E4E2"/>
      </a:accent5>
      <a:accent6>
        <a:srgbClr val="E5E4E2"/>
      </a:accent6>
      <a:hlink>
        <a:srgbClr val="000000"/>
      </a:hlink>
      <a:folHlink>
        <a:srgbClr val="000000"/>
      </a:folHlink>
    </a:clrScheme>
    <a:fontScheme name="AVS">
      <a:majorFont>
        <a:latin typeface="OCRF"/>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S_Powerpoint-Vorlage_01" id="{57A8A9D1-39F3-475B-B69A-43CF32748D55}" vid="{F199F9EF-0411-471D-86D5-8936492CC593}"/>
    </a:ext>
  </a:extLst>
</a:theme>
</file>

<file path=ppt/theme/theme4.xml><?xml version="1.0" encoding="utf-8"?>
<a:theme xmlns:a="http://schemas.openxmlformats.org/drawingml/2006/main" name="1_Präsentation_16_9_Inhalt">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 CD-BL 16_9 BL_BKSD" id="{990B0104-B2C9-425A-850C-C4C13E174E9E}" vid="{396279EB-27CD-4C50-BC1F-FD45BCCF72FF}"/>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AVS_Powerpoint-Vorlage_01</Template>
  <TotalTime>0</TotalTime>
  <Words>712</Words>
  <Application>Microsoft Office PowerPoint</Application>
  <PresentationFormat>Breitbild</PresentationFormat>
  <Paragraphs>75</Paragraphs>
  <Slides>14</Slides>
  <Notes>0</Notes>
  <HiddenSlides>0</HiddenSlides>
  <MMClips>0</MMClips>
  <ScaleCrop>false</ScaleCrop>
  <HeadingPairs>
    <vt:vector size="8" baseType="variant">
      <vt:variant>
        <vt:lpstr>Verwendete Schriftarten</vt:lpstr>
      </vt:variant>
      <vt:variant>
        <vt:i4>6</vt:i4>
      </vt:variant>
      <vt:variant>
        <vt:lpstr>Design</vt:lpstr>
      </vt:variant>
      <vt:variant>
        <vt:i4>4</vt:i4>
      </vt:variant>
      <vt:variant>
        <vt:lpstr>Eingebettete OLE-Server</vt:lpstr>
      </vt:variant>
      <vt:variant>
        <vt:i4>1</vt:i4>
      </vt:variant>
      <vt:variant>
        <vt:lpstr>Folientitel</vt:lpstr>
      </vt:variant>
      <vt:variant>
        <vt:i4>14</vt:i4>
      </vt:variant>
    </vt:vector>
  </HeadingPairs>
  <TitlesOfParts>
    <vt:vector size="25" baseType="lpstr">
      <vt:lpstr>Calibri</vt:lpstr>
      <vt:lpstr>Wingdings</vt:lpstr>
      <vt:lpstr>OCR_B</vt:lpstr>
      <vt:lpstr>OCRF</vt:lpstr>
      <vt:lpstr>Symbol</vt:lpstr>
      <vt:lpstr>Arial</vt:lpstr>
      <vt:lpstr>Office</vt:lpstr>
      <vt:lpstr>Präsentation_16_9_Inhalt</vt:lpstr>
      <vt:lpstr>1_Office</vt:lpstr>
      <vt:lpstr>1_Präsentation_16_9_Inhalt</vt:lpstr>
      <vt:lpstr>think-cell Folie</vt:lpstr>
      <vt:lpstr>Neue Führungsstrukturen Kommunale Schulen</vt:lpstr>
      <vt:lpstr>Zielsetzung Information Lehrpersonen </vt:lpstr>
      <vt:lpstr>Ausgangslage</vt:lpstr>
      <vt:lpstr>Ausgangslage</vt:lpstr>
      <vt:lpstr>Ausgangslage</vt:lpstr>
      <vt:lpstr>Führungsmodell</vt:lpstr>
      <vt:lpstr>Wichtigste Änderungen</vt:lpstr>
      <vt:lpstr>Personalführung</vt:lpstr>
      <vt:lpstr>Personalführung</vt:lpstr>
      <vt:lpstr>Schulprogramm und Qualität</vt:lpstr>
      <vt:lpstr>Beschwerden und Disziplin</vt:lpstr>
      <vt:lpstr>Beschwerden und Disziplin</vt:lpstr>
      <vt:lpstr>Zusammenarbeit</vt:lpstr>
      <vt:lpstr>Hilfestellungen und  Informationen </vt:lpstr>
    </vt:vector>
  </TitlesOfParts>
  <Company>ZI Kanton Basel-Landschaft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Mierisch, Sabrina BKSD</dc:creator>
  <cp:lastModifiedBy>Luethy, Beat BKSD</cp:lastModifiedBy>
  <cp:revision>110</cp:revision>
  <dcterms:created xsi:type="dcterms:W3CDTF">2023-05-26T07:13:37Z</dcterms:created>
  <dcterms:modified xsi:type="dcterms:W3CDTF">2024-03-04T16:37:01Z</dcterms:modified>
</cp:coreProperties>
</file>