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0" r:id="rId2"/>
    <p:sldMasterId id="2147483676" r:id="rId3"/>
    <p:sldMasterId id="2147483691" r:id="rId4"/>
  </p:sldMasterIdLst>
  <p:notesMasterIdLst>
    <p:notesMasterId r:id="rId22"/>
  </p:notesMasterIdLst>
  <p:sldIdLst>
    <p:sldId id="351" r:id="rId5"/>
    <p:sldId id="352" r:id="rId6"/>
    <p:sldId id="356" r:id="rId7"/>
    <p:sldId id="359" r:id="rId8"/>
    <p:sldId id="360" r:id="rId9"/>
    <p:sldId id="355" r:id="rId10"/>
    <p:sldId id="382" r:id="rId11"/>
    <p:sldId id="373" r:id="rId12"/>
    <p:sldId id="374" r:id="rId13"/>
    <p:sldId id="375" r:id="rId14"/>
    <p:sldId id="376" r:id="rId15"/>
    <p:sldId id="380" r:id="rId16"/>
    <p:sldId id="381" r:id="rId17"/>
    <p:sldId id="378" r:id="rId18"/>
    <p:sldId id="377" r:id="rId19"/>
    <p:sldId id="379" r:id="rId20"/>
    <p:sldId id="383"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MS PGothic" panose="020B0600070205080204" pitchFamily="34" charset="-128"/>
      <p:regular r:id="rId27"/>
    </p:embeddedFont>
    <p:embeddedFont>
      <p:font typeface="OCR_B" pitchFamily="2" charset="0"/>
      <p:regular r:id="rId28"/>
    </p:embeddedFont>
    <p:embeddedFont>
      <p:font typeface="OCRF" panose="020B0604020202020204"/>
      <p:regular r:id="rId29"/>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3A1"/>
    <a:srgbClr val="F4A4B1"/>
    <a:srgbClr val="A9CFFD"/>
    <a:srgbClr val="FFE9FA"/>
    <a:srgbClr val="FDFEEA"/>
    <a:srgbClr val="CAFEFE"/>
    <a:srgbClr val="E5E4E2"/>
    <a:srgbClr val="E9375A"/>
    <a:srgbClr val="FDD885"/>
    <a:srgbClr val="E4E4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8" autoAdjust="0"/>
    <p:restoredTop sz="89807" autoAdjust="0"/>
  </p:normalViewPr>
  <p:slideViewPr>
    <p:cSldViewPr snapToGrid="0">
      <p:cViewPr varScale="1">
        <p:scale>
          <a:sx n="58" d="100"/>
          <a:sy n="58" d="100"/>
        </p:scale>
        <p:origin x="9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1AC81-80B9-4B79-9FE7-8E82654CA378}" type="datetimeFigureOut">
              <a:rPr lang="de-CH" smtClean="0"/>
              <a:t>20.03.2024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55555C-03A5-4C07-B40E-06407E5B53D0}" type="slidenum">
              <a:rPr lang="de-CH" smtClean="0"/>
              <a:t>‹Nr.›</a:t>
            </a:fld>
            <a:endParaRPr lang="de-CH"/>
          </a:p>
        </p:txBody>
      </p:sp>
    </p:spTree>
    <p:extLst>
      <p:ext uri="{BB962C8B-B14F-4D97-AF65-F5344CB8AC3E}">
        <p14:creationId xmlns:p14="http://schemas.microsoft.com/office/powerpoint/2010/main" val="325518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
    <p:spTree>
      <p:nvGrpSpPr>
        <p:cNvPr id="1" name=""/>
        <p:cNvGrpSpPr/>
        <p:nvPr/>
      </p:nvGrpSpPr>
      <p:grpSpPr>
        <a:xfrm>
          <a:off x="0" y="0"/>
          <a:ext cx="0" cy="0"/>
          <a:chOff x="0" y="0"/>
          <a:chExt cx="0" cy="0"/>
        </a:xfrm>
      </p:grpSpPr>
      <p:pic>
        <p:nvPicPr>
          <p:cNvPr id="6" name="Grafik 5" descr="Ein Bild, das Text, Schrift, Typografie, Grafiken enthält.&#10;&#10;Automatisch generierte Beschreibung">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9186"/>
            <a:ext cx="12192000" cy="5838814"/>
          </a:xfrm>
          <a:prstGeom prst="rect">
            <a:avLst/>
          </a:prstGeom>
        </p:spPr>
      </p:pic>
    </p:spTree>
    <p:extLst>
      <p:ext uri="{BB962C8B-B14F-4D97-AF65-F5344CB8AC3E}">
        <p14:creationId xmlns:p14="http://schemas.microsoft.com/office/powerpoint/2010/main" val="500072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hluführung - Titel, Text &amp; Kästch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8"/>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FC099F63-8BD0-B226-ADDE-199560922410}"/>
              </a:ext>
            </a:extLst>
          </p:cNvPr>
          <p:cNvSpPr/>
          <p:nvPr userDrawn="1"/>
        </p:nvSpPr>
        <p:spPr>
          <a:xfrm>
            <a:off x="0" y="0"/>
            <a:ext cx="6096000" cy="10182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Ein Bild, das Schwarz, Dunkelheit enthält.&#10;&#10;Automatisch generierte Beschreibung">
            <a:extLst>
              <a:ext uri="{FF2B5EF4-FFF2-40B4-BE49-F238E27FC236}">
                <a16:creationId xmlns:a16="http://schemas.microsoft.com/office/drawing/2014/main" id="{7A951D22-F389-8B55-017E-95FD1E6F0D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2" y="326456"/>
            <a:ext cx="3120305" cy="410018"/>
          </a:xfrm>
          <a:prstGeom prst="rect">
            <a:avLst/>
          </a:prstGeom>
        </p:spPr>
      </p:pic>
      <p:sp>
        <p:nvSpPr>
          <p:cNvPr id="13" name="Textplatzhalter 18">
            <a:extLst>
              <a:ext uri="{FF2B5EF4-FFF2-40B4-BE49-F238E27FC236}">
                <a16:creationId xmlns:a16="http://schemas.microsoft.com/office/drawing/2014/main" id="{AB393D17-4581-F207-38F9-102727A62A91}"/>
              </a:ext>
            </a:extLst>
          </p:cNvPr>
          <p:cNvSpPr>
            <a:spLocks noGrp="1"/>
          </p:cNvSpPr>
          <p:nvPr>
            <p:ph type="body" sz="quarter" idx="12"/>
          </p:nvPr>
        </p:nvSpPr>
        <p:spPr>
          <a:xfrm>
            <a:off x="40776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4" name="Textplatzhalter 18">
            <a:extLst>
              <a:ext uri="{FF2B5EF4-FFF2-40B4-BE49-F238E27FC236}">
                <a16:creationId xmlns:a16="http://schemas.microsoft.com/office/drawing/2014/main" id="{19A8D435-EC16-D250-C23E-7CDA84894FFA}"/>
              </a:ext>
            </a:extLst>
          </p:cNvPr>
          <p:cNvSpPr>
            <a:spLocks noGrp="1"/>
          </p:cNvSpPr>
          <p:nvPr>
            <p:ph type="body" sz="quarter" idx="13"/>
          </p:nvPr>
        </p:nvSpPr>
        <p:spPr>
          <a:xfrm>
            <a:off x="2625137"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6" name="Textplatzhalter 18">
            <a:extLst>
              <a:ext uri="{FF2B5EF4-FFF2-40B4-BE49-F238E27FC236}">
                <a16:creationId xmlns:a16="http://schemas.microsoft.com/office/drawing/2014/main" id="{05C94C88-A220-E43D-FA77-5592B69C4DD5}"/>
              </a:ext>
            </a:extLst>
          </p:cNvPr>
          <p:cNvSpPr>
            <a:spLocks noGrp="1"/>
          </p:cNvSpPr>
          <p:nvPr>
            <p:ph type="body" sz="quarter" idx="14"/>
          </p:nvPr>
        </p:nvSpPr>
        <p:spPr>
          <a:xfrm>
            <a:off x="484251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8" name="Textplatzhalter 18">
            <a:extLst>
              <a:ext uri="{FF2B5EF4-FFF2-40B4-BE49-F238E27FC236}">
                <a16:creationId xmlns:a16="http://schemas.microsoft.com/office/drawing/2014/main" id="{0C7EC0C1-BF44-CF52-0127-C65C044D3C83}"/>
              </a:ext>
            </a:extLst>
          </p:cNvPr>
          <p:cNvSpPr>
            <a:spLocks noGrp="1"/>
          </p:cNvSpPr>
          <p:nvPr>
            <p:ph type="body" sz="quarter" idx="15"/>
          </p:nvPr>
        </p:nvSpPr>
        <p:spPr>
          <a:xfrm>
            <a:off x="7059887"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9" name="Textplatzhalter 18">
            <a:extLst>
              <a:ext uri="{FF2B5EF4-FFF2-40B4-BE49-F238E27FC236}">
                <a16:creationId xmlns:a16="http://schemas.microsoft.com/office/drawing/2014/main" id="{E6AB7B7E-6774-063C-D6B3-CF49CA8D9B83}"/>
              </a:ext>
            </a:extLst>
          </p:cNvPr>
          <p:cNvSpPr>
            <a:spLocks noGrp="1"/>
          </p:cNvSpPr>
          <p:nvPr>
            <p:ph type="body" sz="quarter" idx="16"/>
          </p:nvPr>
        </p:nvSpPr>
        <p:spPr>
          <a:xfrm>
            <a:off x="927726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0" name="Titel 1">
            <a:extLst>
              <a:ext uri="{FF2B5EF4-FFF2-40B4-BE49-F238E27FC236}">
                <a16:creationId xmlns:a16="http://schemas.microsoft.com/office/drawing/2014/main" id="{E53E30BE-5F47-D98A-5CA1-72EFDB900CF6}"/>
              </a:ext>
            </a:extLst>
          </p:cNvPr>
          <p:cNvSpPr>
            <a:spLocks noGrp="1"/>
          </p:cNvSpPr>
          <p:nvPr>
            <p:ph type="title" hasCustomPrompt="1"/>
          </p:nvPr>
        </p:nvSpPr>
        <p:spPr>
          <a:xfrm>
            <a:off x="401230" y="1407600"/>
            <a:ext cx="11332800" cy="878400"/>
          </a:xfrm>
        </p:spPr>
        <p:txBody>
          <a:bodyPr/>
          <a:lstStyle>
            <a:lvl1pPr>
              <a:defRPr cap="all" baseline="0"/>
            </a:lvl1pPr>
          </a:lstStyle>
          <a:p>
            <a:r>
              <a:rPr lang="de-DE" dirty="0"/>
              <a:t>HIER STEHT EIN TITEL</a:t>
            </a:r>
          </a:p>
        </p:txBody>
      </p:sp>
      <p:sp>
        <p:nvSpPr>
          <p:cNvPr id="23" name="Textplatzhalter 16">
            <a:extLst>
              <a:ext uri="{FF2B5EF4-FFF2-40B4-BE49-F238E27FC236}">
                <a16:creationId xmlns:a16="http://schemas.microsoft.com/office/drawing/2014/main" id="{608F5C57-3BAC-277F-6DD2-823E2B8C6EEC}"/>
              </a:ext>
            </a:extLst>
          </p:cNvPr>
          <p:cNvSpPr>
            <a:spLocks noGrp="1"/>
          </p:cNvSpPr>
          <p:nvPr>
            <p:ph type="body" sz="quarter" idx="11"/>
          </p:nvPr>
        </p:nvSpPr>
        <p:spPr>
          <a:xfrm>
            <a:off x="401228" y="2286001"/>
            <a:ext cx="11332799" cy="495300"/>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p:txBody>
      </p:sp>
    </p:spTree>
    <p:extLst>
      <p:ext uri="{BB962C8B-B14F-4D97-AF65-F5344CB8AC3E}">
        <p14:creationId xmlns:p14="http://schemas.microsoft.com/office/powerpoint/2010/main" val="95053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hulorganisation - 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19186"/>
            <a:ext cx="12191999" cy="5838814"/>
          </a:xfrm>
          <a:prstGeom prst="rect">
            <a:avLst/>
          </a:prstGeom>
        </p:spPr>
      </p:pic>
    </p:spTree>
    <p:extLst>
      <p:ext uri="{BB962C8B-B14F-4D97-AF65-F5344CB8AC3E}">
        <p14:creationId xmlns:p14="http://schemas.microsoft.com/office/powerpoint/2010/main" val="302537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ulorganisation - Titel &amp; Tex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42B92487-5EB3-D673-2E57-5117A6C752CA}"/>
              </a:ext>
            </a:extLst>
          </p:cNvPr>
          <p:cNvSpPr/>
          <p:nvPr userDrawn="1"/>
        </p:nvSpPr>
        <p:spPr>
          <a:xfrm>
            <a:off x="0" y="0"/>
            <a:ext cx="6096000" cy="10182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descr="Ein Bild, das Schwarz, Dunkelheit enthält.&#10;&#10;Automatisch generierte Beschreibung">
            <a:extLst>
              <a:ext uri="{FF2B5EF4-FFF2-40B4-BE49-F238E27FC236}">
                <a16:creationId xmlns:a16="http://schemas.microsoft.com/office/drawing/2014/main" id="{20559CB6-AE16-508A-231E-91563BA563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2" y="326456"/>
            <a:ext cx="3120305" cy="410018"/>
          </a:xfrm>
          <a:prstGeom prst="rect">
            <a:avLst/>
          </a:prstGeom>
        </p:spPr>
      </p:pic>
      <p:sp>
        <p:nvSpPr>
          <p:cNvPr id="3" name="Rechteck 2">
            <a:extLst>
              <a:ext uri="{FF2B5EF4-FFF2-40B4-BE49-F238E27FC236}">
                <a16:creationId xmlns:a16="http://schemas.microsoft.com/office/drawing/2014/main" id="{8364D97B-CD81-5FEB-9487-29AB21226671}"/>
              </a:ext>
            </a:extLst>
          </p:cNvPr>
          <p:cNvSpPr/>
          <p:nvPr userDrawn="1"/>
        </p:nvSpPr>
        <p:spPr>
          <a:xfrm>
            <a:off x="0" y="1018258"/>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
            <a:extLst>
              <a:ext uri="{FF2B5EF4-FFF2-40B4-BE49-F238E27FC236}">
                <a16:creationId xmlns:a16="http://schemas.microsoft.com/office/drawing/2014/main" id="{06C58E45-85C3-C644-C8D2-E1AB8D5558BD}"/>
              </a:ext>
            </a:extLst>
          </p:cNvPr>
          <p:cNvSpPr>
            <a:spLocks noGrp="1"/>
          </p:cNvSpPr>
          <p:nvPr>
            <p:ph type="title" hasCustomPrompt="1"/>
          </p:nvPr>
        </p:nvSpPr>
        <p:spPr>
          <a:xfrm>
            <a:off x="401230"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15" name="Textplatzhalter 16">
            <a:extLst>
              <a:ext uri="{FF2B5EF4-FFF2-40B4-BE49-F238E27FC236}">
                <a16:creationId xmlns:a16="http://schemas.microsoft.com/office/drawing/2014/main" id="{8F1DF85C-1486-EB03-D644-C70B3A85CBFA}"/>
              </a:ext>
            </a:extLst>
          </p:cNvPr>
          <p:cNvSpPr>
            <a:spLocks noGrp="1"/>
          </p:cNvSpPr>
          <p:nvPr>
            <p:ph type="body" sz="quarter" idx="11"/>
          </p:nvPr>
        </p:nvSpPr>
        <p:spPr>
          <a:xfrm>
            <a:off x="401229"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
        <p:nvSpPr>
          <p:cNvPr id="16" name="Textplatzhalter 16">
            <a:extLst>
              <a:ext uri="{FF2B5EF4-FFF2-40B4-BE49-F238E27FC236}">
                <a16:creationId xmlns:a16="http://schemas.microsoft.com/office/drawing/2014/main" id="{C64EB993-4DC5-D22C-9465-ED4233FE63AD}"/>
              </a:ext>
            </a:extLst>
          </p:cNvPr>
          <p:cNvSpPr>
            <a:spLocks noGrp="1"/>
          </p:cNvSpPr>
          <p:nvPr>
            <p:ph type="body" sz="quarter" idx="12"/>
          </p:nvPr>
        </p:nvSpPr>
        <p:spPr>
          <a:xfrm>
            <a:off x="6257835"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3481228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hulorganisation - Titel, Text &amp; Kästch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8"/>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34847A81-39AE-0132-BA4C-516BBB6BAB36}"/>
              </a:ext>
            </a:extLst>
          </p:cNvPr>
          <p:cNvSpPr/>
          <p:nvPr userDrawn="1"/>
        </p:nvSpPr>
        <p:spPr>
          <a:xfrm>
            <a:off x="0" y="0"/>
            <a:ext cx="6096000" cy="10182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Ein Bild, das Schwarz, Dunkelheit enthält.&#10;&#10;Automatisch generierte Beschreibung">
            <a:extLst>
              <a:ext uri="{FF2B5EF4-FFF2-40B4-BE49-F238E27FC236}">
                <a16:creationId xmlns:a16="http://schemas.microsoft.com/office/drawing/2014/main" id="{CD83B576-61EC-4516-54FD-8102167207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2" y="326456"/>
            <a:ext cx="3120305" cy="410018"/>
          </a:xfrm>
          <a:prstGeom prst="rect">
            <a:avLst/>
          </a:prstGeom>
        </p:spPr>
      </p:pic>
      <p:sp>
        <p:nvSpPr>
          <p:cNvPr id="13" name="Textplatzhalter 18">
            <a:extLst>
              <a:ext uri="{FF2B5EF4-FFF2-40B4-BE49-F238E27FC236}">
                <a16:creationId xmlns:a16="http://schemas.microsoft.com/office/drawing/2014/main" id="{401C31A4-823B-E7EB-5129-E197C50EFAE5}"/>
              </a:ext>
            </a:extLst>
          </p:cNvPr>
          <p:cNvSpPr>
            <a:spLocks noGrp="1"/>
          </p:cNvSpPr>
          <p:nvPr>
            <p:ph type="body" sz="quarter" idx="12"/>
          </p:nvPr>
        </p:nvSpPr>
        <p:spPr>
          <a:xfrm>
            <a:off x="40776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4" name="Textplatzhalter 18">
            <a:extLst>
              <a:ext uri="{FF2B5EF4-FFF2-40B4-BE49-F238E27FC236}">
                <a16:creationId xmlns:a16="http://schemas.microsoft.com/office/drawing/2014/main" id="{46D5B3FD-9FE9-710D-ABA0-84E58E708764}"/>
              </a:ext>
            </a:extLst>
          </p:cNvPr>
          <p:cNvSpPr>
            <a:spLocks noGrp="1"/>
          </p:cNvSpPr>
          <p:nvPr>
            <p:ph type="body" sz="quarter" idx="13"/>
          </p:nvPr>
        </p:nvSpPr>
        <p:spPr>
          <a:xfrm>
            <a:off x="2625137"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6" name="Textplatzhalter 18">
            <a:extLst>
              <a:ext uri="{FF2B5EF4-FFF2-40B4-BE49-F238E27FC236}">
                <a16:creationId xmlns:a16="http://schemas.microsoft.com/office/drawing/2014/main" id="{CD0BBD5D-FEC4-9304-8ED5-9CB2049F4C31}"/>
              </a:ext>
            </a:extLst>
          </p:cNvPr>
          <p:cNvSpPr>
            <a:spLocks noGrp="1"/>
          </p:cNvSpPr>
          <p:nvPr>
            <p:ph type="body" sz="quarter" idx="14"/>
          </p:nvPr>
        </p:nvSpPr>
        <p:spPr>
          <a:xfrm>
            <a:off x="484251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8" name="Textplatzhalter 18">
            <a:extLst>
              <a:ext uri="{FF2B5EF4-FFF2-40B4-BE49-F238E27FC236}">
                <a16:creationId xmlns:a16="http://schemas.microsoft.com/office/drawing/2014/main" id="{666E212C-00A3-C8C1-AB74-2F07B153A182}"/>
              </a:ext>
            </a:extLst>
          </p:cNvPr>
          <p:cNvSpPr>
            <a:spLocks noGrp="1"/>
          </p:cNvSpPr>
          <p:nvPr>
            <p:ph type="body" sz="quarter" idx="15"/>
          </p:nvPr>
        </p:nvSpPr>
        <p:spPr>
          <a:xfrm>
            <a:off x="7059887"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9" name="Textplatzhalter 18">
            <a:extLst>
              <a:ext uri="{FF2B5EF4-FFF2-40B4-BE49-F238E27FC236}">
                <a16:creationId xmlns:a16="http://schemas.microsoft.com/office/drawing/2014/main" id="{D1D75AFC-14D2-8361-F8CA-AE8CD9F83EB6}"/>
              </a:ext>
            </a:extLst>
          </p:cNvPr>
          <p:cNvSpPr>
            <a:spLocks noGrp="1"/>
          </p:cNvSpPr>
          <p:nvPr>
            <p:ph type="body" sz="quarter" idx="16"/>
          </p:nvPr>
        </p:nvSpPr>
        <p:spPr>
          <a:xfrm>
            <a:off x="927726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0" name="Titel 1">
            <a:extLst>
              <a:ext uri="{FF2B5EF4-FFF2-40B4-BE49-F238E27FC236}">
                <a16:creationId xmlns:a16="http://schemas.microsoft.com/office/drawing/2014/main" id="{BA4C48E3-4A6C-C571-904E-41F9B299FA5C}"/>
              </a:ext>
            </a:extLst>
          </p:cNvPr>
          <p:cNvSpPr>
            <a:spLocks noGrp="1"/>
          </p:cNvSpPr>
          <p:nvPr>
            <p:ph type="title" hasCustomPrompt="1"/>
          </p:nvPr>
        </p:nvSpPr>
        <p:spPr>
          <a:xfrm>
            <a:off x="401230" y="1407600"/>
            <a:ext cx="11332800" cy="878400"/>
          </a:xfrm>
        </p:spPr>
        <p:txBody>
          <a:bodyPr/>
          <a:lstStyle>
            <a:lvl1pPr>
              <a:defRPr cap="all" baseline="0"/>
            </a:lvl1pPr>
          </a:lstStyle>
          <a:p>
            <a:r>
              <a:rPr lang="de-DE" dirty="0"/>
              <a:t>HIER STEHT EIN TITEL</a:t>
            </a:r>
          </a:p>
        </p:txBody>
      </p:sp>
      <p:sp>
        <p:nvSpPr>
          <p:cNvPr id="23" name="Textplatzhalter 16">
            <a:extLst>
              <a:ext uri="{FF2B5EF4-FFF2-40B4-BE49-F238E27FC236}">
                <a16:creationId xmlns:a16="http://schemas.microsoft.com/office/drawing/2014/main" id="{41A4D880-D27D-D7B4-0CA5-03E9305F8C2A}"/>
              </a:ext>
            </a:extLst>
          </p:cNvPr>
          <p:cNvSpPr>
            <a:spLocks noGrp="1"/>
          </p:cNvSpPr>
          <p:nvPr>
            <p:ph type="body" sz="quarter" idx="11"/>
          </p:nvPr>
        </p:nvSpPr>
        <p:spPr>
          <a:xfrm>
            <a:off x="401228" y="2286001"/>
            <a:ext cx="11332799" cy="495300"/>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p:txBody>
      </p:sp>
    </p:spTree>
    <p:extLst>
      <p:ext uri="{BB962C8B-B14F-4D97-AF65-F5344CB8AC3E}">
        <p14:creationId xmlns:p14="http://schemas.microsoft.com/office/powerpoint/2010/main" val="576541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8"/>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el 1">
            <a:extLst>
              <a:ext uri="{FF2B5EF4-FFF2-40B4-BE49-F238E27FC236}">
                <a16:creationId xmlns:a16="http://schemas.microsoft.com/office/drawing/2014/main" id="{5B23072C-B615-1028-009F-D908A502220F}"/>
              </a:ext>
            </a:extLst>
          </p:cNvPr>
          <p:cNvSpPr>
            <a:spLocks noGrp="1"/>
          </p:cNvSpPr>
          <p:nvPr>
            <p:ph type="title" hasCustomPrompt="1"/>
          </p:nvPr>
        </p:nvSpPr>
        <p:spPr>
          <a:xfrm>
            <a:off x="401230"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13" name="Textplatzhalter 16">
            <a:extLst>
              <a:ext uri="{FF2B5EF4-FFF2-40B4-BE49-F238E27FC236}">
                <a16:creationId xmlns:a16="http://schemas.microsoft.com/office/drawing/2014/main" id="{428699C9-5F1A-0DB1-B344-D6D535BAA7C3}"/>
              </a:ext>
            </a:extLst>
          </p:cNvPr>
          <p:cNvSpPr>
            <a:spLocks noGrp="1"/>
          </p:cNvSpPr>
          <p:nvPr>
            <p:ph type="body" sz="quarter" idx="12"/>
          </p:nvPr>
        </p:nvSpPr>
        <p:spPr>
          <a:xfrm>
            <a:off x="401228" y="4500560"/>
            <a:ext cx="5694772" cy="1747837"/>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p:txBody>
      </p:sp>
    </p:spTree>
    <p:extLst>
      <p:ext uri="{BB962C8B-B14F-4D97-AF65-F5344CB8AC3E}">
        <p14:creationId xmlns:p14="http://schemas.microsoft.com/office/powerpoint/2010/main" val="2601517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altsübersicht">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6214535" y="1962151"/>
            <a:ext cx="5736167" cy="4714875"/>
          </a:xfrm>
          <a:prstGeom prst="rect">
            <a:avLst/>
          </a:prstGeom>
        </p:spPr>
        <p:txBody>
          <a:bodyPr vert="horz" lIns="0" tIns="0" rIns="0" bIns="0" rtlCol="0">
            <a:normAutofit/>
          </a:bodyPr>
          <a:lstStyle>
            <a:lvl1pPr marL="479988" indent="-479988">
              <a:lnSpc>
                <a:spcPct val="90000"/>
              </a:lnSpc>
              <a:buFont typeface="+mj-lt"/>
              <a:buAutoNum type="arabicPeriod"/>
              <a:defRPr sz="3333"/>
            </a:lvl1pPr>
          </a:lstStyle>
          <a:p>
            <a:pPr lvl="0"/>
            <a:r>
              <a:rPr lang="de-DE" dirty="0" smtClean="0"/>
              <a:t>Inhalt</a:t>
            </a:r>
            <a:endParaRPr lang="en-US" dirty="0"/>
          </a:p>
        </p:txBody>
      </p:sp>
      <p:sp>
        <p:nvSpPr>
          <p:cNvPr id="9" name="Picture Placeholder 8"/>
          <p:cNvSpPr>
            <a:spLocks noGrp="1"/>
          </p:cNvSpPr>
          <p:nvPr>
            <p:ph type="pic" sz="quarter" idx="10"/>
          </p:nvPr>
        </p:nvSpPr>
        <p:spPr>
          <a:xfrm>
            <a:off x="237067" y="2305050"/>
            <a:ext cx="5740400" cy="4315884"/>
          </a:xfrm>
        </p:spPr>
        <p:txBody>
          <a:bodyPr/>
          <a:lstStyle>
            <a:lvl1pPr marL="0" indent="0">
              <a:buNone/>
              <a:defRPr>
                <a:solidFill>
                  <a:schemeClr val="tx1"/>
                </a:solidFill>
              </a:defRPr>
            </a:lvl1pPr>
          </a:lstStyle>
          <a:p>
            <a:r>
              <a:rPr lang="de-DE" dirty="0" smtClean="0"/>
              <a:t>Bild durch Klicken auf Symbol hinzufügen</a:t>
            </a:r>
            <a:endParaRPr lang="en-US" dirty="0"/>
          </a:p>
        </p:txBody>
      </p:sp>
      <p:sp>
        <p:nvSpPr>
          <p:cNvPr id="11" name="Slide Number Placeholder 10"/>
          <p:cNvSpPr>
            <a:spLocks noGrp="1"/>
          </p:cNvSpPr>
          <p:nvPr>
            <p:ph type="sldNum" sz="quarter" idx="12"/>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237067" y="1210084"/>
            <a:ext cx="11713632" cy="752067"/>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57728426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237067" y="1225292"/>
            <a:ext cx="11713632" cy="740912"/>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
        <p:nvSpPr>
          <p:cNvPr id="5" name="Textplatzhalter 4"/>
          <p:cNvSpPr>
            <a:spLocks noGrp="1"/>
          </p:cNvSpPr>
          <p:nvPr>
            <p:ph type="body" sz="quarter" idx="14"/>
          </p:nvPr>
        </p:nvSpPr>
        <p:spPr>
          <a:xfrm>
            <a:off x="237068" y="2305050"/>
            <a:ext cx="5740400" cy="431588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Textplatzhalter 4"/>
          <p:cNvSpPr>
            <a:spLocks noGrp="1"/>
          </p:cNvSpPr>
          <p:nvPr>
            <p:ph type="body" sz="quarter" idx="15"/>
          </p:nvPr>
        </p:nvSpPr>
        <p:spPr>
          <a:xfrm>
            <a:off x="6214533" y="2305050"/>
            <a:ext cx="5740400" cy="431588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117489206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6214534" y="2305050"/>
            <a:ext cx="5736165" cy="4315884"/>
          </a:xfrm>
          <a:prstGeom prst="rect">
            <a:avLst/>
          </a:prstGeom>
        </p:spPr>
        <p:txBody>
          <a:bodyPr vert="horz" lIns="0" tIns="0" rIns="0" bIns="0" rtlCol="0">
            <a:normAutofit/>
          </a:bodyPr>
          <a:lstStyle>
            <a:lvl1pPr marL="0" indent="0">
              <a:lnSpc>
                <a:spcPct val="90000"/>
              </a:lnSpc>
              <a:spcAft>
                <a:spcPts val="1067"/>
              </a:spcAft>
              <a:buNone/>
              <a:defRPr sz="3333" baseline="0"/>
            </a:lvl1pPr>
            <a:lvl2pPr marL="609585" indent="0">
              <a:buNone/>
              <a:defRPr/>
            </a:lvl2pPr>
            <a:lvl3pPr marL="1219170" indent="0">
              <a:buNone/>
              <a:defRPr/>
            </a:lvl3pPr>
            <a:lvl4pPr marL="1828754" indent="0">
              <a:buNone/>
              <a:defRPr/>
            </a:lvl4pPr>
            <a:lvl5pPr marL="2438339" indent="0">
              <a:buNone/>
              <a:defRPr/>
            </a:lvl5pPr>
          </a:lstStyle>
          <a:p>
            <a:pPr lvl="0"/>
            <a:r>
              <a:rPr lang="en-US" dirty="0" smtClean="0"/>
              <a:t>Text </a:t>
            </a:r>
            <a:r>
              <a:rPr lang="en-US" dirty="0" err="1" smtClean="0"/>
              <a:t>eingeben</a:t>
            </a:r>
            <a:endParaRPr lang="en-US" dirty="0"/>
          </a:p>
        </p:txBody>
      </p:sp>
      <p:sp>
        <p:nvSpPr>
          <p:cNvPr id="9" name="Picture Placeholder 8"/>
          <p:cNvSpPr>
            <a:spLocks noGrp="1"/>
          </p:cNvSpPr>
          <p:nvPr>
            <p:ph type="pic" sz="quarter" idx="10"/>
          </p:nvPr>
        </p:nvSpPr>
        <p:spPr>
          <a:xfrm>
            <a:off x="237067" y="2305051"/>
            <a:ext cx="5740400" cy="4315883"/>
          </a:xfrm>
        </p:spPr>
        <p:txBody>
          <a:bodyPr/>
          <a:lstStyle>
            <a:lvl1pPr marL="0" indent="0">
              <a:buNone/>
              <a:defRPr/>
            </a:lvl1pPr>
          </a:lstStyle>
          <a:p>
            <a:r>
              <a:rPr lang="de-DE" dirty="0" smtClean="0"/>
              <a:t>Bild durch Klicken auf Symbol hinzufügen</a:t>
            </a:r>
            <a:endParaRPr lang="en-US" dirty="0"/>
          </a:p>
        </p:txBody>
      </p:sp>
      <p:sp>
        <p:nvSpPr>
          <p:cNvPr id="2" name="Slide Number Placeholder 1"/>
          <p:cNvSpPr>
            <a:spLocks noGrp="1"/>
          </p:cNvSpPr>
          <p:nvPr>
            <p:ph type="sldNum" sz="quarter" idx="12"/>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237066" y="1221238"/>
            <a:ext cx="11713633"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2495618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seit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37067" y="2305051"/>
            <a:ext cx="9323919" cy="4315883"/>
          </a:xfrm>
        </p:spPr>
        <p:txBody>
          <a:bodyPr/>
          <a:lstStyle>
            <a:lvl1pPr marL="0" indent="0">
              <a:buNone/>
              <a:defRPr/>
            </a:lvl1pPr>
          </a:lstStyle>
          <a:p>
            <a:r>
              <a:rPr lang="de-DE" dirty="0" smtClean="0"/>
              <a:t>Bild durch Klicken auf Symbol hinzufügen</a:t>
            </a:r>
            <a:endParaRPr lang="en-US" dirty="0"/>
          </a:p>
        </p:txBody>
      </p:sp>
      <p:sp>
        <p:nvSpPr>
          <p:cNvPr id="2" name="Slide Number Placeholder 1"/>
          <p:cNvSpPr>
            <a:spLocks noGrp="1"/>
          </p:cNvSpPr>
          <p:nvPr>
            <p:ph type="sldNum" sz="quarter" idx="12"/>
          </p:nvPr>
        </p:nvSpPr>
        <p:spPr/>
        <p:txBody>
          <a:bodyPr/>
          <a:lstStyle/>
          <a:p>
            <a:fld id="{63343499-4781-8F47-9616-5D65C730EB58}" type="slidenum">
              <a:rPr lang="en-US" smtClean="0"/>
              <a:t>‹Nr.›</a:t>
            </a:fld>
            <a:endParaRPr lang="en-US"/>
          </a:p>
        </p:txBody>
      </p:sp>
      <p:sp>
        <p:nvSpPr>
          <p:cNvPr id="6" name="Title Placeholder 1"/>
          <p:cNvSpPr>
            <a:spLocks noGrp="1"/>
          </p:cNvSpPr>
          <p:nvPr>
            <p:ph type="title" hasCustomPrompt="1"/>
          </p:nvPr>
        </p:nvSpPr>
        <p:spPr>
          <a:xfrm>
            <a:off x="237067" y="1217826"/>
            <a:ext cx="11713632"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1528386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fik">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237065" y="2305051"/>
            <a:ext cx="11713635" cy="4315883"/>
          </a:xfrm>
        </p:spPr>
        <p:txBody>
          <a:bodyPr>
            <a:normAutofit/>
          </a:bodyPr>
          <a:lstStyle>
            <a:lvl1pPr>
              <a:lnSpc>
                <a:spcPct val="90000"/>
              </a:lnSpc>
              <a:defRPr sz="2133"/>
            </a:lvl1pPr>
          </a:lstStyle>
          <a:p>
            <a:r>
              <a:rPr lang="de-DE" dirty="0" smtClean="0"/>
              <a:t>Diagramm durch Klicken auf Symbol hinzufügen</a:t>
            </a:r>
            <a:endParaRPr lang="en-US" dirty="0"/>
          </a:p>
        </p:txBody>
      </p:sp>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6" name="Title Placeholder 1"/>
          <p:cNvSpPr>
            <a:spLocks noGrp="1"/>
          </p:cNvSpPr>
          <p:nvPr>
            <p:ph type="title" hasCustomPrompt="1"/>
          </p:nvPr>
        </p:nvSpPr>
        <p:spPr>
          <a:xfrm>
            <a:off x="237066" y="1227778"/>
            <a:ext cx="11713633"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smtClean="0"/>
              <a:t>Haupttitel (25pt fett)</a:t>
            </a:r>
            <a:endParaRPr lang="en-US" dirty="0"/>
          </a:p>
        </p:txBody>
      </p:sp>
    </p:spTree>
    <p:extLst>
      <p:ext uri="{BB962C8B-B14F-4D97-AF65-F5344CB8AC3E}">
        <p14:creationId xmlns:p14="http://schemas.microsoft.com/office/powerpoint/2010/main" val="293085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1 Zeile) &amp; Text (2 Spalt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8"/>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37DA479-7AF7-9843-7200-AAF597554CDC}"/>
              </a:ext>
            </a:extLst>
          </p:cNvPr>
          <p:cNvSpPr>
            <a:spLocks noGrp="1"/>
          </p:cNvSpPr>
          <p:nvPr>
            <p:ph type="title" hasCustomPrompt="1"/>
          </p:nvPr>
        </p:nvSpPr>
        <p:spPr>
          <a:xfrm>
            <a:off x="401229" y="1407600"/>
            <a:ext cx="11333369" cy="880280"/>
          </a:xfrm>
        </p:spPr>
        <p:txBody>
          <a:bodyPr/>
          <a:lstStyle>
            <a:lvl1pPr>
              <a:defRPr/>
            </a:lvl1pPr>
          </a:lstStyle>
          <a:p>
            <a:r>
              <a:rPr lang="de-DE" dirty="0"/>
              <a:t>Hier steht ein Titel</a:t>
            </a:r>
          </a:p>
        </p:txBody>
      </p:sp>
      <p:sp>
        <p:nvSpPr>
          <p:cNvPr id="17" name="Textplatzhalter 16">
            <a:extLst>
              <a:ext uri="{FF2B5EF4-FFF2-40B4-BE49-F238E27FC236}">
                <a16:creationId xmlns:a16="http://schemas.microsoft.com/office/drawing/2014/main" id="{55867859-2637-0763-0932-DFFB30741E68}"/>
              </a:ext>
            </a:extLst>
          </p:cNvPr>
          <p:cNvSpPr>
            <a:spLocks noGrp="1"/>
          </p:cNvSpPr>
          <p:nvPr>
            <p:ph type="body" sz="quarter" idx="11"/>
          </p:nvPr>
        </p:nvSpPr>
        <p:spPr>
          <a:xfrm>
            <a:off x="401229" y="2286000"/>
            <a:ext cx="5472000" cy="3830637"/>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a:p>
            <a:pPr lvl="1"/>
            <a:r>
              <a:rPr lang="de-DE" smtClean="0"/>
              <a:t>Zweite Ebene</a:t>
            </a:r>
          </a:p>
        </p:txBody>
      </p:sp>
      <p:sp>
        <p:nvSpPr>
          <p:cNvPr id="20" name="Textplatzhalter 16">
            <a:extLst>
              <a:ext uri="{FF2B5EF4-FFF2-40B4-BE49-F238E27FC236}">
                <a16:creationId xmlns:a16="http://schemas.microsoft.com/office/drawing/2014/main" id="{805B5EC4-6F5D-1393-F08A-06722AD3687B}"/>
              </a:ext>
            </a:extLst>
          </p:cNvPr>
          <p:cNvSpPr>
            <a:spLocks noGrp="1"/>
          </p:cNvSpPr>
          <p:nvPr>
            <p:ph type="body" sz="quarter" idx="12"/>
          </p:nvPr>
        </p:nvSpPr>
        <p:spPr>
          <a:xfrm>
            <a:off x="6257835" y="2286000"/>
            <a:ext cx="5472000" cy="3830637"/>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2118881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folie ">
    <p:spTree>
      <p:nvGrpSpPr>
        <p:cNvPr id="1" name=""/>
        <p:cNvGrpSpPr/>
        <p:nvPr/>
      </p:nvGrpSpPr>
      <p:grpSpPr>
        <a:xfrm>
          <a:off x="0" y="0"/>
          <a:ext cx="0" cy="0"/>
          <a:chOff x="0" y="0"/>
          <a:chExt cx="0" cy="0"/>
        </a:xfrm>
      </p:grpSpPr>
      <p:pic>
        <p:nvPicPr>
          <p:cNvPr id="6" name="Grafik 5" descr="Ein Bild, das Text, Schrift, Typografie, Grafiken enthält.&#10;&#10;Automatisch generierte Beschreibung">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9186"/>
            <a:ext cx="12192000" cy="5838815"/>
          </a:xfrm>
          <a:prstGeom prst="rect">
            <a:avLst/>
          </a:prstGeom>
        </p:spPr>
      </p:pic>
    </p:spTree>
    <p:extLst>
      <p:ext uri="{BB962C8B-B14F-4D97-AF65-F5344CB8AC3E}">
        <p14:creationId xmlns:p14="http://schemas.microsoft.com/office/powerpoint/2010/main" val="3767734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1 Zeile) &amp; Text (2 Spalt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9"/>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 1">
            <a:extLst>
              <a:ext uri="{FF2B5EF4-FFF2-40B4-BE49-F238E27FC236}">
                <a16:creationId xmlns:a16="http://schemas.microsoft.com/office/drawing/2014/main" id="{E37DA479-7AF7-9843-7200-AAF597554CDC}"/>
              </a:ext>
            </a:extLst>
          </p:cNvPr>
          <p:cNvSpPr>
            <a:spLocks noGrp="1"/>
          </p:cNvSpPr>
          <p:nvPr>
            <p:ph type="title" hasCustomPrompt="1"/>
          </p:nvPr>
        </p:nvSpPr>
        <p:spPr>
          <a:xfrm>
            <a:off x="401230" y="1407600"/>
            <a:ext cx="11333369" cy="880280"/>
          </a:xfrm>
        </p:spPr>
        <p:txBody>
          <a:bodyPr/>
          <a:lstStyle>
            <a:lvl1pPr>
              <a:defRPr/>
            </a:lvl1pPr>
          </a:lstStyle>
          <a:p>
            <a:r>
              <a:rPr lang="de-DE" dirty="0"/>
              <a:t>Hier steht ein Titel</a:t>
            </a:r>
          </a:p>
        </p:txBody>
      </p:sp>
      <p:sp>
        <p:nvSpPr>
          <p:cNvPr id="17" name="Textplatzhalter 16">
            <a:extLst>
              <a:ext uri="{FF2B5EF4-FFF2-40B4-BE49-F238E27FC236}">
                <a16:creationId xmlns:a16="http://schemas.microsoft.com/office/drawing/2014/main" id="{55867859-2637-0763-0932-DFFB30741E68}"/>
              </a:ext>
            </a:extLst>
          </p:cNvPr>
          <p:cNvSpPr>
            <a:spLocks noGrp="1"/>
          </p:cNvSpPr>
          <p:nvPr>
            <p:ph type="body" sz="quarter" idx="11"/>
          </p:nvPr>
        </p:nvSpPr>
        <p:spPr>
          <a:xfrm>
            <a:off x="401229" y="2286000"/>
            <a:ext cx="5472000" cy="3830637"/>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a:p>
            <a:pPr lvl="1"/>
            <a:r>
              <a:rPr lang="de-DE" smtClean="0"/>
              <a:t>Zweite Ebene</a:t>
            </a:r>
          </a:p>
        </p:txBody>
      </p:sp>
      <p:sp>
        <p:nvSpPr>
          <p:cNvPr id="20" name="Textplatzhalter 16">
            <a:extLst>
              <a:ext uri="{FF2B5EF4-FFF2-40B4-BE49-F238E27FC236}">
                <a16:creationId xmlns:a16="http://schemas.microsoft.com/office/drawing/2014/main" id="{805B5EC4-6F5D-1393-F08A-06722AD3687B}"/>
              </a:ext>
            </a:extLst>
          </p:cNvPr>
          <p:cNvSpPr>
            <a:spLocks noGrp="1"/>
          </p:cNvSpPr>
          <p:nvPr>
            <p:ph type="body" sz="quarter" idx="12"/>
          </p:nvPr>
        </p:nvSpPr>
        <p:spPr>
          <a:xfrm>
            <a:off x="6257835" y="2286000"/>
            <a:ext cx="5472000" cy="3830637"/>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922415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2 Zeilen) &amp; Text (2 Spalt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60"/>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 1">
            <a:extLst>
              <a:ext uri="{FF2B5EF4-FFF2-40B4-BE49-F238E27FC236}">
                <a16:creationId xmlns:a16="http://schemas.microsoft.com/office/drawing/2014/main" id="{E37DA479-7AF7-9843-7200-AAF597554CDC}"/>
              </a:ext>
            </a:extLst>
          </p:cNvPr>
          <p:cNvSpPr>
            <a:spLocks noGrp="1"/>
          </p:cNvSpPr>
          <p:nvPr>
            <p:ph type="title" hasCustomPrompt="1"/>
          </p:nvPr>
        </p:nvSpPr>
        <p:spPr>
          <a:xfrm>
            <a:off x="401231"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13" name="Textplatzhalter 16">
            <a:extLst>
              <a:ext uri="{FF2B5EF4-FFF2-40B4-BE49-F238E27FC236}">
                <a16:creationId xmlns:a16="http://schemas.microsoft.com/office/drawing/2014/main" id="{686FF02C-D97E-D961-FFA3-3C747ECFC377}"/>
              </a:ext>
            </a:extLst>
          </p:cNvPr>
          <p:cNvSpPr>
            <a:spLocks noGrp="1"/>
          </p:cNvSpPr>
          <p:nvPr>
            <p:ph type="body" sz="quarter" idx="11"/>
          </p:nvPr>
        </p:nvSpPr>
        <p:spPr>
          <a:xfrm>
            <a:off x="401229"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
        <p:nvSpPr>
          <p:cNvPr id="14" name="Textplatzhalter 16">
            <a:extLst>
              <a:ext uri="{FF2B5EF4-FFF2-40B4-BE49-F238E27FC236}">
                <a16:creationId xmlns:a16="http://schemas.microsoft.com/office/drawing/2014/main" id="{02BE6B99-38E7-3F4A-B235-4AB7629AFB3D}"/>
              </a:ext>
            </a:extLst>
          </p:cNvPr>
          <p:cNvSpPr>
            <a:spLocks noGrp="1"/>
          </p:cNvSpPr>
          <p:nvPr>
            <p:ph type="body" sz="quarter" idx="12"/>
          </p:nvPr>
        </p:nvSpPr>
        <p:spPr>
          <a:xfrm>
            <a:off x="6257835"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1733216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ategorienübersich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019186"/>
            <a:ext cx="12191999" cy="5838815"/>
          </a:xfrm>
          <a:prstGeom prst="rect">
            <a:avLst/>
          </a:prstGeom>
        </p:spPr>
      </p:pic>
    </p:spTree>
    <p:extLst>
      <p:ext uri="{BB962C8B-B14F-4D97-AF65-F5344CB8AC3E}">
        <p14:creationId xmlns:p14="http://schemas.microsoft.com/office/powerpoint/2010/main" val="950369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Unterrichtsqualität - 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019186"/>
            <a:ext cx="12191999" cy="5838815"/>
          </a:xfrm>
          <a:prstGeom prst="rect">
            <a:avLst/>
          </a:prstGeom>
        </p:spPr>
      </p:pic>
    </p:spTree>
    <p:extLst>
      <p:ext uri="{BB962C8B-B14F-4D97-AF65-F5344CB8AC3E}">
        <p14:creationId xmlns:p14="http://schemas.microsoft.com/office/powerpoint/2010/main" val="3513356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nterrichtsqualität - Titel &amp; Tex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42B92487-5EB3-D673-2E57-5117A6C752CA}"/>
              </a:ext>
            </a:extLst>
          </p:cNvPr>
          <p:cNvSpPr/>
          <p:nvPr userDrawn="1"/>
        </p:nvSpPr>
        <p:spPr>
          <a:xfrm>
            <a:off x="0" y="0"/>
            <a:ext cx="6096000" cy="1018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7" name="Grafik 16" descr="Ein Bild, das Schwarz, Dunkelheit enthält.&#10;&#10;Automatisch generierte Beschreibung">
            <a:extLst>
              <a:ext uri="{FF2B5EF4-FFF2-40B4-BE49-F238E27FC236}">
                <a16:creationId xmlns:a16="http://schemas.microsoft.com/office/drawing/2014/main" id="{527B7829-8F34-311E-259A-3C39EF208F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4" y="326456"/>
            <a:ext cx="3120305" cy="410019"/>
          </a:xfrm>
          <a:prstGeom prst="rect">
            <a:avLst/>
          </a:prstGeom>
        </p:spPr>
      </p:pic>
      <p:sp>
        <p:nvSpPr>
          <p:cNvPr id="3" name="Rechteck 2">
            <a:extLst>
              <a:ext uri="{FF2B5EF4-FFF2-40B4-BE49-F238E27FC236}">
                <a16:creationId xmlns:a16="http://schemas.microsoft.com/office/drawing/2014/main" id="{8364D97B-CD81-5FEB-9487-29AB21226671}"/>
              </a:ext>
            </a:extLst>
          </p:cNvPr>
          <p:cNvSpPr/>
          <p:nvPr userDrawn="1"/>
        </p:nvSpPr>
        <p:spPr>
          <a:xfrm>
            <a:off x="0" y="1018259"/>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7" name="Titel 1">
            <a:extLst>
              <a:ext uri="{FF2B5EF4-FFF2-40B4-BE49-F238E27FC236}">
                <a16:creationId xmlns:a16="http://schemas.microsoft.com/office/drawing/2014/main" id="{658C2303-4B7C-97CA-B28C-9C39C1EE3D32}"/>
              </a:ext>
            </a:extLst>
          </p:cNvPr>
          <p:cNvSpPr>
            <a:spLocks noGrp="1"/>
          </p:cNvSpPr>
          <p:nvPr>
            <p:ph type="title" hasCustomPrompt="1"/>
          </p:nvPr>
        </p:nvSpPr>
        <p:spPr>
          <a:xfrm>
            <a:off x="401231"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30" name="Textplatzhalter 16">
            <a:extLst>
              <a:ext uri="{FF2B5EF4-FFF2-40B4-BE49-F238E27FC236}">
                <a16:creationId xmlns:a16="http://schemas.microsoft.com/office/drawing/2014/main" id="{56F183CC-2987-466A-A120-733ED043B620}"/>
              </a:ext>
            </a:extLst>
          </p:cNvPr>
          <p:cNvSpPr>
            <a:spLocks noGrp="1"/>
          </p:cNvSpPr>
          <p:nvPr>
            <p:ph type="body" sz="quarter" idx="11"/>
          </p:nvPr>
        </p:nvSpPr>
        <p:spPr>
          <a:xfrm>
            <a:off x="401229"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
        <p:nvSpPr>
          <p:cNvPr id="31" name="Textplatzhalter 16">
            <a:extLst>
              <a:ext uri="{FF2B5EF4-FFF2-40B4-BE49-F238E27FC236}">
                <a16:creationId xmlns:a16="http://schemas.microsoft.com/office/drawing/2014/main" id="{E6060C6B-EAD1-D074-F70D-F5896DDC632D}"/>
              </a:ext>
            </a:extLst>
          </p:cNvPr>
          <p:cNvSpPr>
            <a:spLocks noGrp="1"/>
          </p:cNvSpPr>
          <p:nvPr>
            <p:ph type="body" sz="quarter" idx="12"/>
          </p:nvPr>
        </p:nvSpPr>
        <p:spPr>
          <a:xfrm>
            <a:off x="6257835"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1176047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Unterrichtsqualität - Titel, Text &amp; Kästch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9"/>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2" name="Rechteck 21">
            <a:extLst>
              <a:ext uri="{FF2B5EF4-FFF2-40B4-BE49-F238E27FC236}">
                <a16:creationId xmlns:a16="http://schemas.microsoft.com/office/drawing/2014/main" id="{42B92487-5EB3-D673-2E57-5117A6C752CA}"/>
              </a:ext>
            </a:extLst>
          </p:cNvPr>
          <p:cNvSpPr/>
          <p:nvPr userDrawn="1"/>
        </p:nvSpPr>
        <p:spPr>
          <a:xfrm>
            <a:off x="0" y="0"/>
            <a:ext cx="6096000" cy="1018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7" name="Grafik 16" descr="Ein Bild, das Schwarz, Dunkelheit enthält.&#10;&#10;Automatisch generierte Beschreibung">
            <a:extLst>
              <a:ext uri="{FF2B5EF4-FFF2-40B4-BE49-F238E27FC236}">
                <a16:creationId xmlns:a16="http://schemas.microsoft.com/office/drawing/2014/main" id="{527B7829-8F34-311E-259A-3C39EF208F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4" y="326456"/>
            <a:ext cx="3120305" cy="410019"/>
          </a:xfrm>
          <a:prstGeom prst="rect">
            <a:avLst/>
          </a:prstGeom>
        </p:spPr>
      </p:pic>
      <p:sp>
        <p:nvSpPr>
          <p:cNvPr id="2" name="Titel 1">
            <a:extLst>
              <a:ext uri="{FF2B5EF4-FFF2-40B4-BE49-F238E27FC236}">
                <a16:creationId xmlns:a16="http://schemas.microsoft.com/office/drawing/2014/main" id="{E37DA479-7AF7-9843-7200-AAF597554CDC}"/>
              </a:ext>
            </a:extLst>
          </p:cNvPr>
          <p:cNvSpPr>
            <a:spLocks noGrp="1"/>
          </p:cNvSpPr>
          <p:nvPr>
            <p:ph type="title" hasCustomPrompt="1"/>
          </p:nvPr>
        </p:nvSpPr>
        <p:spPr>
          <a:xfrm>
            <a:off x="401231" y="1407600"/>
            <a:ext cx="11332800" cy="878400"/>
          </a:xfrm>
        </p:spPr>
        <p:txBody>
          <a:bodyPr/>
          <a:lstStyle>
            <a:lvl1pPr>
              <a:defRPr cap="all" baseline="0"/>
            </a:lvl1pPr>
          </a:lstStyle>
          <a:p>
            <a:r>
              <a:rPr lang="de-DE" dirty="0"/>
              <a:t>HIER STEHT EIN TITEL</a:t>
            </a:r>
          </a:p>
        </p:txBody>
      </p:sp>
      <p:sp>
        <p:nvSpPr>
          <p:cNvPr id="19" name="Textplatzhalter 18">
            <a:extLst>
              <a:ext uri="{FF2B5EF4-FFF2-40B4-BE49-F238E27FC236}">
                <a16:creationId xmlns:a16="http://schemas.microsoft.com/office/drawing/2014/main" id="{F78425F5-DCBB-D63C-CD1B-DBF3D128C348}"/>
              </a:ext>
            </a:extLst>
          </p:cNvPr>
          <p:cNvSpPr>
            <a:spLocks noGrp="1"/>
          </p:cNvSpPr>
          <p:nvPr>
            <p:ph type="body" sz="quarter" idx="12"/>
          </p:nvPr>
        </p:nvSpPr>
        <p:spPr>
          <a:xfrm>
            <a:off x="407763"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0" name="Textplatzhalter 18">
            <a:extLst>
              <a:ext uri="{FF2B5EF4-FFF2-40B4-BE49-F238E27FC236}">
                <a16:creationId xmlns:a16="http://schemas.microsoft.com/office/drawing/2014/main" id="{D41A63C7-9606-FA8D-8BD7-926795EAB999}"/>
              </a:ext>
            </a:extLst>
          </p:cNvPr>
          <p:cNvSpPr>
            <a:spLocks noGrp="1"/>
          </p:cNvSpPr>
          <p:nvPr>
            <p:ph type="body" sz="quarter" idx="13"/>
          </p:nvPr>
        </p:nvSpPr>
        <p:spPr>
          <a:xfrm>
            <a:off x="2625138"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1" name="Textplatzhalter 18">
            <a:extLst>
              <a:ext uri="{FF2B5EF4-FFF2-40B4-BE49-F238E27FC236}">
                <a16:creationId xmlns:a16="http://schemas.microsoft.com/office/drawing/2014/main" id="{BF320D15-D0CF-A51B-E1CE-F7EA504806ED}"/>
              </a:ext>
            </a:extLst>
          </p:cNvPr>
          <p:cNvSpPr>
            <a:spLocks noGrp="1"/>
          </p:cNvSpPr>
          <p:nvPr>
            <p:ph type="body" sz="quarter" idx="14"/>
          </p:nvPr>
        </p:nvSpPr>
        <p:spPr>
          <a:xfrm>
            <a:off x="484251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3" name="Textplatzhalter 18">
            <a:extLst>
              <a:ext uri="{FF2B5EF4-FFF2-40B4-BE49-F238E27FC236}">
                <a16:creationId xmlns:a16="http://schemas.microsoft.com/office/drawing/2014/main" id="{D39207EC-2394-4153-97B3-A5EB627F4060}"/>
              </a:ext>
            </a:extLst>
          </p:cNvPr>
          <p:cNvSpPr>
            <a:spLocks noGrp="1"/>
          </p:cNvSpPr>
          <p:nvPr>
            <p:ph type="body" sz="quarter" idx="15"/>
          </p:nvPr>
        </p:nvSpPr>
        <p:spPr>
          <a:xfrm>
            <a:off x="7059888"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4" name="Textplatzhalter 18">
            <a:extLst>
              <a:ext uri="{FF2B5EF4-FFF2-40B4-BE49-F238E27FC236}">
                <a16:creationId xmlns:a16="http://schemas.microsoft.com/office/drawing/2014/main" id="{CD9DEE78-1A49-B45F-6CA0-F5D1EBF60B42}"/>
              </a:ext>
            </a:extLst>
          </p:cNvPr>
          <p:cNvSpPr>
            <a:spLocks noGrp="1"/>
          </p:cNvSpPr>
          <p:nvPr>
            <p:ph type="body" sz="quarter" idx="16"/>
          </p:nvPr>
        </p:nvSpPr>
        <p:spPr>
          <a:xfrm>
            <a:off x="9277263"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6" name="Textplatzhalter 16">
            <a:extLst>
              <a:ext uri="{FF2B5EF4-FFF2-40B4-BE49-F238E27FC236}">
                <a16:creationId xmlns:a16="http://schemas.microsoft.com/office/drawing/2014/main" id="{6C69C28C-0DBF-EDB3-930C-5205C51A933E}"/>
              </a:ext>
            </a:extLst>
          </p:cNvPr>
          <p:cNvSpPr>
            <a:spLocks noGrp="1"/>
          </p:cNvSpPr>
          <p:nvPr>
            <p:ph type="body" sz="quarter" idx="11"/>
          </p:nvPr>
        </p:nvSpPr>
        <p:spPr>
          <a:xfrm>
            <a:off x="401230" y="2286002"/>
            <a:ext cx="11332799" cy="495300"/>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p:txBody>
      </p:sp>
    </p:spTree>
    <p:extLst>
      <p:ext uri="{BB962C8B-B14F-4D97-AF65-F5344CB8AC3E}">
        <p14:creationId xmlns:p14="http://schemas.microsoft.com/office/powerpoint/2010/main" val="793469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chulführung - 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019186"/>
            <a:ext cx="12191999" cy="5838815"/>
          </a:xfrm>
          <a:prstGeom prst="rect">
            <a:avLst/>
          </a:prstGeom>
        </p:spPr>
      </p:pic>
    </p:spTree>
    <p:extLst>
      <p:ext uri="{BB962C8B-B14F-4D97-AF65-F5344CB8AC3E}">
        <p14:creationId xmlns:p14="http://schemas.microsoft.com/office/powerpoint/2010/main" val="37590670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chulführung - Titel &amp; Tex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9"/>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2" name="Rechteck 21">
            <a:extLst>
              <a:ext uri="{FF2B5EF4-FFF2-40B4-BE49-F238E27FC236}">
                <a16:creationId xmlns:a16="http://schemas.microsoft.com/office/drawing/2014/main" id="{42B92487-5EB3-D673-2E57-5117A6C752CA}"/>
              </a:ext>
            </a:extLst>
          </p:cNvPr>
          <p:cNvSpPr/>
          <p:nvPr userDrawn="1"/>
        </p:nvSpPr>
        <p:spPr>
          <a:xfrm>
            <a:off x="0" y="0"/>
            <a:ext cx="6096000" cy="1018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6" name="Grafik 5" descr="Ein Bild, das Schwarz, Dunkelheit enthält.&#10;&#10;Automatisch generierte Beschreibung">
            <a:extLst>
              <a:ext uri="{FF2B5EF4-FFF2-40B4-BE49-F238E27FC236}">
                <a16:creationId xmlns:a16="http://schemas.microsoft.com/office/drawing/2014/main" id="{B80D7158-8D7C-A399-4091-D685D55323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4" y="326456"/>
            <a:ext cx="3120305" cy="410019"/>
          </a:xfrm>
          <a:prstGeom prst="rect">
            <a:avLst/>
          </a:prstGeom>
        </p:spPr>
      </p:pic>
      <p:sp>
        <p:nvSpPr>
          <p:cNvPr id="11" name="Titel 1">
            <a:extLst>
              <a:ext uri="{FF2B5EF4-FFF2-40B4-BE49-F238E27FC236}">
                <a16:creationId xmlns:a16="http://schemas.microsoft.com/office/drawing/2014/main" id="{2725FC24-908F-66FF-2DD2-47844D7DBD8C}"/>
              </a:ext>
            </a:extLst>
          </p:cNvPr>
          <p:cNvSpPr>
            <a:spLocks noGrp="1"/>
          </p:cNvSpPr>
          <p:nvPr>
            <p:ph type="title" hasCustomPrompt="1"/>
          </p:nvPr>
        </p:nvSpPr>
        <p:spPr>
          <a:xfrm>
            <a:off x="401231"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14" name="Textplatzhalter 16">
            <a:extLst>
              <a:ext uri="{FF2B5EF4-FFF2-40B4-BE49-F238E27FC236}">
                <a16:creationId xmlns:a16="http://schemas.microsoft.com/office/drawing/2014/main" id="{BD88624B-DFF5-25A2-5E54-BF56E5FCA2FD}"/>
              </a:ext>
            </a:extLst>
          </p:cNvPr>
          <p:cNvSpPr>
            <a:spLocks noGrp="1"/>
          </p:cNvSpPr>
          <p:nvPr>
            <p:ph type="body" sz="quarter" idx="11"/>
          </p:nvPr>
        </p:nvSpPr>
        <p:spPr>
          <a:xfrm>
            <a:off x="401229"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
        <p:nvSpPr>
          <p:cNvPr id="15" name="Textplatzhalter 16">
            <a:extLst>
              <a:ext uri="{FF2B5EF4-FFF2-40B4-BE49-F238E27FC236}">
                <a16:creationId xmlns:a16="http://schemas.microsoft.com/office/drawing/2014/main" id="{FB7C037E-0B8E-F3B0-C844-10CD273440B1}"/>
              </a:ext>
            </a:extLst>
          </p:cNvPr>
          <p:cNvSpPr>
            <a:spLocks noGrp="1"/>
          </p:cNvSpPr>
          <p:nvPr>
            <p:ph type="body" sz="quarter" idx="12"/>
          </p:nvPr>
        </p:nvSpPr>
        <p:spPr>
          <a:xfrm>
            <a:off x="6257835"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2851213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chluführung - Titel, Text &amp; Kästch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9"/>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Rechteck 4">
            <a:extLst>
              <a:ext uri="{FF2B5EF4-FFF2-40B4-BE49-F238E27FC236}">
                <a16:creationId xmlns:a16="http://schemas.microsoft.com/office/drawing/2014/main" id="{FC099F63-8BD0-B226-ADDE-199560922410}"/>
              </a:ext>
            </a:extLst>
          </p:cNvPr>
          <p:cNvSpPr/>
          <p:nvPr userDrawn="1"/>
        </p:nvSpPr>
        <p:spPr>
          <a:xfrm>
            <a:off x="0" y="0"/>
            <a:ext cx="6096000" cy="1018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6" name="Grafik 5" descr="Ein Bild, das Schwarz, Dunkelheit enthält.&#10;&#10;Automatisch generierte Beschreibung">
            <a:extLst>
              <a:ext uri="{FF2B5EF4-FFF2-40B4-BE49-F238E27FC236}">
                <a16:creationId xmlns:a16="http://schemas.microsoft.com/office/drawing/2014/main" id="{7A951D22-F389-8B55-017E-95FD1E6F0D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4" y="326456"/>
            <a:ext cx="3120305" cy="410019"/>
          </a:xfrm>
          <a:prstGeom prst="rect">
            <a:avLst/>
          </a:prstGeom>
        </p:spPr>
      </p:pic>
      <p:sp>
        <p:nvSpPr>
          <p:cNvPr id="13" name="Textplatzhalter 18">
            <a:extLst>
              <a:ext uri="{FF2B5EF4-FFF2-40B4-BE49-F238E27FC236}">
                <a16:creationId xmlns:a16="http://schemas.microsoft.com/office/drawing/2014/main" id="{AB393D17-4581-F207-38F9-102727A62A91}"/>
              </a:ext>
            </a:extLst>
          </p:cNvPr>
          <p:cNvSpPr>
            <a:spLocks noGrp="1"/>
          </p:cNvSpPr>
          <p:nvPr>
            <p:ph type="body" sz="quarter" idx="12"/>
          </p:nvPr>
        </p:nvSpPr>
        <p:spPr>
          <a:xfrm>
            <a:off x="407763"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4" name="Textplatzhalter 18">
            <a:extLst>
              <a:ext uri="{FF2B5EF4-FFF2-40B4-BE49-F238E27FC236}">
                <a16:creationId xmlns:a16="http://schemas.microsoft.com/office/drawing/2014/main" id="{19A8D435-EC16-D250-C23E-7CDA84894FFA}"/>
              </a:ext>
            </a:extLst>
          </p:cNvPr>
          <p:cNvSpPr>
            <a:spLocks noGrp="1"/>
          </p:cNvSpPr>
          <p:nvPr>
            <p:ph type="body" sz="quarter" idx="13"/>
          </p:nvPr>
        </p:nvSpPr>
        <p:spPr>
          <a:xfrm>
            <a:off x="2625138"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6" name="Textplatzhalter 18">
            <a:extLst>
              <a:ext uri="{FF2B5EF4-FFF2-40B4-BE49-F238E27FC236}">
                <a16:creationId xmlns:a16="http://schemas.microsoft.com/office/drawing/2014/main" id="{05C94C88-A220-E43D-FA77-5592B69C4DD5}"/>
              </a:ext>
            </a:extLst>
          </p:cNvPr>
          <p:cNvSpPr>
            <a:spLocks noGrp="1"/>
          </p:cNvSpPr>
          <p:nvPr>
            <p:ph type="body" sz="quarter" idx="14"/>
          </p:nvPr>
        </p:nvSpPr>
        <p:spPr>
          <a:xfrm>
            <a:off x="484251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8" name="Textplatzhalter 18">
            <a:extLst>
              <a:ext uri="{FF2B5EF4-FFF2-40B4-BE49-F238E27FC236}">
                <a16:creationId xmlns:a16="http://schemas.microsoft.com/office/drawing/2014/main" id="{0C7EC0C1-BF44-CF52-0127-C65C044D3C83}"/>
              </a:ext>
            </a:extLst>
          </p:cNvPr>
          <p:cNvSpPr>
            <a:spLocks noGrp="1"/>
          </p:cNvSpPr>
          <p:nvPr>
            <p:ph type="body" sz="quarter" idx="15"/>
          </p:nvPr>
        </p:nvSpPr>
        <p:spPr>
          <a:xfrm>
            <a:off x="7059888"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9" name="Textplatzhalter 18">
            <a:extLst>
              <a:ext uri="{FF2B5EF4-FFF2-40B4-BE49-F238E27FC236}">
                <a16:creationId xmlns:a16="http://schemas.microsoft.com/office/drawing/2014/main" id="{E6AB7B7E-6774-063C-D6B3-CF49CA8D9B83}"/>
              </a:ext>
            </a:extLst>
          </p:cNvPr>
          <p:cNvSpPr>
            <a:spLocks noGrp="1"/>
          </p:cNvSpPr>
          <p:nvPr>
            <p:ph type="body" sz="quarter" idx="16"/>
          </p:nvPr>
        </p:nvSpPr>
        <p:spPr>
          <a:xfrm>
            <a:off x="9277263"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0" name="Titel 1">
            <a:extLst>
              <a:ext uri="{FF2B5EF4-FFF2-40B4-BE49-F238E27FC236}">
                <a16:creationId xmlns:a16="http://schemas.microsoft.com/office/drawing/2014/main" id="{E53E30BE-5F47-D98A-5CA1-72EFDB900CF6}"/>
              </a:ext>
            </a:extLst>
          </p:cNvPr>
          <p:cNvSpPr>
            <a:spLocks noGrp="1"/>
          </p:cNvSpPr>
          <p:nvPr>
            <p:ph type="title" hasCustomPrompt="1"/>
          </p:nvPr>
        </p:nvSpPr>
        <p:spPr>
          <a:xfrm>
            <a:off x="401231" y="1407600"/>
            <a:ext cx="11332800" cy="878400"/>
          </a:xfrm>
        </p:spPr>
        <p:txBody>
          <a:bodyPr/>
          <a:lstStyle>
            <a:lvl1pPr>
              <a:defRPr cap="all" baseline="0"/>
            </a:lvl1pPr>
          </a:lstStyle>
          <a:p>
            <a:r>
              <a:rPr lang="de-DE" dirty="0"/>
              <a:t>HIER STEHT EIN TITEL</a:t>
            </a:r>
          </a:p>
        </p:txBody>
      </p:sp>
      <p:sp>
        <p:nvSpPr>
          <p:cNvPr id="23" name="Textplatzhalter 16">
            <a:extLst>
              <a:ext uri="{FF2B5EF4-FFF2-40B4-BE49-F238E27FC236}">
                <a16:creationId xmlns:a16="http://schemas.microsoft.com/office/drawing/2014/main" id="{608F5C57-3BAC-277F-6DD2-823E2B8C6EEC}"/>
              </a:ext>
            </a:extLst>
          </p:cNvPr>
          <p:cNvSpPr>
            <a:spLocks noGrp="1"/>
          </p:cNvSpPr>
          <p:nvPr>
            <p:ph type="body" sz="quarter" idx="11"/>
          </p:nvPr>
        </p:nvSpPr>
        <p:spPr>
          <a:xfrm>
            <a:off x="401230" y="2286002"/>
            <a:ext cx="11332799" cy="495300"/>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p:txBody>
      </p:sp>
    </p:spTree>
    <p:extLst>
      <p:ext uri="{BB962C8B-B14F-4D97-AF65-F5344CB8AC3E}">
        <p14:creationId xmlns:p14="http://schemas.microsoft.com/office/powerpoint/2010/main" val="333010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2 Zeilen) &amp; Text (2 Spalt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9"/>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37DA479-7AF7-9843-7200-AAF597554CDC}"/>
              </a:ext>
            </a:extLst>
          </p:cNvPr>
          <p:cNvSpPr>
            <a:spLocks noGrp="1"/>
          </p:cNvSpPr>
          <p:nvPr>
            <p:ph type="title" hasCustomPrompt="1"/>
          </p:nvPr>
        </p:nvSpPr>
        <p:spPr>
          <a:xfrm>
            <a:off x="401230"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13" name="Textplatzhalter 16">
            <a:extLst>
              <a:ext uri="{FF2B5EF4-FFF2-40B4-BE49-F238E27FC236}">
                <a16:creationId xmlns:a16="http://schemas.microsoft.com/office/drawing/2014/main" id="{686FF02C-D97E-D961-FFA3-3C747ECFC377}"/>
              </a:ext>
            </a:extLst>
          </p:cNvPr>
          <p:cNvSpPr>
            <a:spLocks noGrp="1"/>
          </p:cNvSpPr>
          <p:nvPr>
            <p:ph type="body" sz="quarter" idx="11"/>
          </p:nvPr>
        </p:nvSpPr>
        <p:spPr>
          <a:xfrm>
            <a:off x="401229"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
        <p:nvSpPr>
          <p:cNvPr id="14" name="Textplatzhalter 16">
            <a:extLst>
              <a:ext uri="{FF2B5EF4-FFF2-40B4-BE49-F238E27FC236}">
                <a16:creationId xmlns:a16="http://schemas.microsoft.com/office/drawing/2014/main" id="{02BE6B99-38E7-3F4A-B235-4AB7629AFB3D}"/>
              </a:ext>
            </a:extLst>
          </p:cNvPr>
          <p:cNvSpPr>
            <a:spLocks noGrp="1"/>
          </p:cNvSpPr>
          <p:nvPr>
            <p:ph type="body" sz="quarter" idx="12"/>
          </p:nvPr>
        </p:nvSpPr>
        <p:spPr>
          <a:xfrm>
            <a:off x="6257835"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1564718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chulorganisation - 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019186"/>
            <a:ext cx="12191999" cy="5838815"/>
          </a:xfrm>
          <a:prstGeom prst="rect">
            <a:avLst/>
          </a:prstGeom>
        </p:spPr>
      </p:pic>
    </p:spTree>
    <p:extLst>
      <p:ext uri="{BB962C8B-B14F-4D97-AF65-F5344CB8AC3E}">
        <p14:creationId xmlns:p14="http://schemas.microsoft.com/office/powerpoint/2010/main" val="1883980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hulorganisation - Titel &amp; Tex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42B92487-5EB3-D673-2E57-5117A6C752CA}"/>
              </a:ext>
            </a:extLst>
          </p:cNvPr>
          <p:cNvSpPr/>
          <p:nvPr userDrawn="1"/>
        </p:nvSpPr>
        <p:spPr>
          <a:xfrm>
            <a:off x="0" y="0"/>
            <a:ext cx="6096000" cy="10182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9" name="Grafik 18" descr="Ein Bild, das Schwarz, Dunkelheit enthält.&#10;&#10;Automatisch generierte Beschreibung">
            <a:extLst>
              <a:ext uri="{FF2B5EF4-FFF2-40B4-BE49-F238E27FC236}">
                <a16:creationId xmlns:a16="http://schemas.microsoft.com/office/drawing/2014/main" id="{20559CB6-AE16-508A-231E-91563BA563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4" y="326456"/>
            <a:ext cx="3120305" cy="410019"/>
          </a:xfrm>
          <a:prstGeom prst="rect">
            <a:avLst/>
          </a:prstGeom>
        </p:spPr>
      </p:pic>
      <p:sp>
        <p:nvSpPr>
          <p:cNvPr id="3" name="Rechteck 2">
            <a:extLst>
              <a:ext uri="{FF2B5EF4-FFF2-40B4-BE49-F238E27FC236}">
                <a16:creationId xmlns:a16="http://schemas.microsoft.com/office/drawing/2014/main" id="{8364D97B-CD81-5FEB-9487-29AB21226671}"/>
              </a:ext>
            </a:extLst>
          </p:cNvPr>
          <p:cNvSpPr/>
          <p:nvPr userDrawn="1"/>
        </p:nvSpPr>
        <p:spPr>
          <a:xfrm>
            <a:off x="0" y="1018259"/>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2" name="Titel 1">
            <a:extLst>
              <a:ext uri="{FF2B5EF4-FFF2-40B4-BE49-F238E27FC236}">
                <a16:creationId xmlns:a16="http://schemas.microsoft.com/office/drawing/2014/main" id="{06C58E45-85C3-C644-C8D2-E1AB8D5558BD}"/>
              </a:ext>
            </a:extLst>
          </p:cNvPr>
          <p:cNvSpPr>
            <a:spLocks noGrp="1"/>
          </p:cNvSpPr>
          <p:nvPr>
            <p:ph type="title" hasCustomPrompt="1"/>
          </p:nvPr>
        </p:nvSpPr>
        <p:spPr>
          <a:xfrm>
            <a:off x="401231"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15" name="Textplatzhalter 16">
            <a:extLst>
              <a:ext uri="{FF2B5EF4-FFF2-40B4-BE49-F238E27FC236}">
                <a16:creationId xmlns:a16="http://schemas.microsoft.com/office/drawing/2014/main" id="{8F1DF85C-1486-EB03-D644-C70B3A85CBFA}"/>
              </a:ext>
            </a:extLst>
          </p:cNvPr>
          <p:cNvSpPr>
            <a:spLocks noGrp="1"/>
          </p:cNvSpPr>
          <p:nvPr>
            <p:ph type="body" sz="quarter" idx="11"/>
          </p:nvPr>
        </p:nvSpPr>
        <p:spPr>
          <a:xfrm>
            <a:off x="401229"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
        <p:nvSpPr>
          <p:cNvPr id="16" name="Textplatzhalter 16">
            <a:extLst>
              <a:ext uri="{FF2B5EF4-FFF2-40B4-BE49-F238E27FC236}">
                <a16:creationId xmlns:a16="http://schemas.microsoft.com/office/drawing/2014/main" id="{C64EB993-4DC5-D22C-9465-ED4233FE63AD}"/>
              </a:ext>
            </a:extLst>
          </p:cNvPr>
          <p:cNvSpPr>
            <a:spLocks noGrp="1"/>
          </p:cNvSpPr>
          <p:nvPr>
            <p:ph type="body" sz="quarter" idx="12"/>
          </p:nvPr>
        </p:nvSpPr>
        <p:spPr>
          <a:xfrm>
            <a:off x="6257835"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3664943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hulorganisation - Titel, Text &amp; Kästch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9"/>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Rechteck 4">
            <a:extLst>
              <a:ext uri="{FF2B5EF4-FFF2-40B4-BE49-F238E27FC236}">
                <a16:creationId xmlns:a16="http://schemas.microsoft.com/office/drawing/2014/main" id="{34847A81-39AE-0132-BA4C-516BBB6BAB36}"/>
              </a:ext>
            </a:extLst>
          </p:cNvPr>
          <p:cNvSpPr/>
          <p:nvPr userDrawn="1"/>
        </p:nvSpPr>
        <p:spPr>
          <a:xfrm>
            <a:off x="0" y="0"/>
            <a:ext cx="6096000" cy="10182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6" name="Grafik 5" descr="Ein Bild, das Schwarz, Dunkelheit enthält.&#10;&#10;Automatisch generierte Beschreibung">
            <a:extLst>
              <a:ext uri="{FF2B5EF4-FFF2-40B4-BE49-F238E27FC236}">
                <a16:creationId xmlns:a16="http://schemas.microsoft.com/office/drawing/2014/main" id="{CD83B576-61EC-4516-54FD-8102167207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4" y="326456"/>
            <a:ext cx="3120305" cy="410019"/>
          </a:xfrm>
          <a:prstGeom prst="rect">
            <a:avLst/>
          </a:prstGeom>
        </p:spPr>
      </p:pic>
      <p:sp>
        <p:nvSpPr>
          <p:cNvPr id="13" name="Textplatzhalter 18">
            <a:extLst>
              <a:ext uri="{FF2B5EF4-FFF2-40B4-BE49-F238E27FC236}">
                <a16:creationId xmlns:a16="http://schemas.microsoft.com/office/drawing/2014/main" id="{401C31A4-823B-E7EB-5129-E197C50EFAE5}"/>
              </a:ext>
            </a:extLst>
          </p:cNvPr>
          <p:cNvSpPr>
            <a:spLocks noGrp="1"/>
          </p:cNvSpPr>
          <p:nvPr>
            <p:ph type="body" sz="quarter" idx="12"/>
          </p:nvPr>
        </p:nvSpPr>
        <p:spPr>
          <a:xfrm>
            <a:off x="407763"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4" name="Textplatzhalter 18">
            <a:extLst>
              <a:ext uri="{FF2B5EF4-FFF2-40B4-BE49-F238E27FC236}">
                <a16:creationId xmlns:a16="http://schemas.microsoft.com/office/drawing/2014/main" id="{46D5B3FD-9FE9-710D-ABA0-84E58E708764}"/>
              </a:ext>
            </a:extLst>
          </p:cNvPr>
          <p:cNvSpPr>
            <a:spLocks noGrp="1"/>
          </p:cNvSpPr>
          <p:nvPr>
            <p:ph type="body" sz="quarter" idx="13"/>
          </p:nvPr>
        </p:nvSpPr>
        <p:spPr>
          <a:xfrm>
            <a:off x="2625138"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6" name="Textplatzhalter 18">
            <a:extLst>
              <a:ext uri="{FF2B5EF4-FFF2-40B4-BE49-F238E27FC236}">
                <a16:creationId xmlns:a16="http://schemas.microsoft.com/office/drawing/2014/main" id="{CD0BBD5D-FEC4-9304-8ED5-9CB2049F4C31}"/>
              </a:ext>
            </a:extLst>
          </p:cNvPr>
          <p:cNvSpPr>
            <a:spLocks noGrp="1"/>
          </p:cNvSpPr>
          <p:nvPr>
            <p:ph type="body" sz="quarter" idx="14"/>
          </p:nvPr>
        </p:nvSpPr>
        <p:spPr>
          <a:xfrm>
            <a:off x="484251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8" name="Textplatzhalter 18">
            <a:extLst>
              <a:ext uri="{FF2B5EF4-FFF2-40B4-BE49-F238E27FC236}">
                <a16:creationId xmlns:a16="http://schemas.microsoft.com/office/drawing/2014/main" id="{666E212C-00A3-C8C1-AB74-2F07B153A182}"/>
              </a:ext>
            </a:extLst>
          </p:cNvPr>
          <p:cNvSpPr>
            <a:spLocks noGrp="1"/>
          </p:cNvSpPr>
          <p:nvPr>
            <p:ph type="body" sz="quarter" idx="15"/>
          </p:nvPr>
        </p:nvSpPr>
        <p:spPr>
          <a:xfrm>
            <a:off x="7059888"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19" name="Textplatzhalter 18">
            <a:extLst>
              <a:ext uri="{FF2B5EF4-FFF2-40B4-BE49-F238E27FC236}">
                <a16:creationId xmlns:a16="http://schemas.microsoft.com/office/drawing/2014/main" id="{D1D75AFC-14D2-8361-F8CA-AE8CD9F83EB6}"/>
              </a:ext>
            </a:extLst>
          </p:cNvPr>
          <p:cNvSpPr>
            <a:spLocks noGrp="1"/>
          </p:cNvSpPr>
          <p:nvPr>
            <p:ph type="body" sz="quarter" idx="16"/>
          </p:nvPr>
        </p:nvSpPr>
        <p:spPr>
          <a:xfrm>
            <a:off x="9277263"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0" name="Titel 1">
            <a:extLst>
              <a:ext uri="{FF2B5EF4-FFF2-40B4-BE49-F238E27FC236}">
                <a16:creationId xmlns:a16="http://schemas.microsoft.com/office/drawing/2014/main" id="{BA4C48E3-4A6C-C571-904E-41F9B299FA5C}"/>
              </a:ext>
            </a:extLst>
          </p:cNvPr>
          <p:cNvSpPr>
            <a:spLocks noGrp="1"/>
          </p:cNvSpPr>
          <p:nvPr>
            <p:ph type="title" hasCustomPrompt="1"/>
          </p:nvPr>
        </p:nvSpPr>
        <p:spPr>
          <a:xfrm>
            <a:off x="401231" y="1407600"/>
            <a:ext cx="11332800" cy="878400"/>
          </a:xfrm>
        </p:spPr>
        <p:txBody>
          <a:bodyPr/>
          <a:lstStyle>
            <a:lvl1pPr>
              <a:defRPr cap="all" baseline="0"/>
            </a:lvl1pPr>
          </a:lstStyle>
          <a:p>
            <a:r>
              <a:rPr lang="de-DE" dirty="0"/>
              <a:t>HIER STEHT EIN TITEL</a:t>
            </a:r>
          </a:p>
        </p:txBody>
      </p:sp>
      <p:sp>
        <p:nvSpPr>
          <p:cNvPr id="23" name="Textplatzhalter 16">
            <a:extLst>
              <a:ext uri="{FF2B5EF4-FFF2-40B4-BE49-F238E27FC236}">
                <a16:creationId xmlns:a16="http://schemas.microsoft.com/office/drawing/2014/main" id="{41A4D880-D27D-D7B4-0CA5-03E9305F8C2A}"/>
              </a:ext>
            </a:extLst>
          </p:cNvPr>
          <p:cNvSpPr>
            <a:spLocks noGrp="1"/>
          </p:cNvSpPr>
          <p:nvPr>
            <p:ph type="body" sz="quarter" idx="11"/>
          </p:nvPr>
        </p:nvSpPr>
        <p:spPr>
          <a:xfrm>
            <a:off x="401230" y="2286002"/>
            <a:ext cx="11332799" cy="495300"/>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p:txBody>
      </p:sp>
    </p:spTree>
    <p:extLst>
      <p:ext uri="{BB962C8B-B14F-4D97-AF65-F5344CB8AC3E}">
        <p14:creationId xmlns:p14="http://schemas.microsoft.com/office/powerpoint/2010/main" val="13815700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9"/>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itel 1">
            <a:extLst>
              <a:ext uri="{FF2B5EF4-FFF2-40B4-BE49-F238E27FC236}">
                <a16:creationId xmlns:a16="http://schemas.microsoft.com/office/drawing/2014/main" id="{5B23072C-B615-1028-009F-D908A502220F}"/>
              </a:ext>
            </a:extLst>
          </p:cNvPr>
          <p:cNvSpPr>
            <a:spLocks noGrp="1"/>
          </p:cNvSpPr>
          <p:nvPr>
            <p:ph type="title" hasCustomPrompt="1"/>
          </p:nvPr>
        </p:nvSpPr>
        <p:spPr>
          <a:xfrm>
            <a:off x="401231"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13" name="Textplatzhalter 16">
            <a:extLst>
              <a:ext uri="{FF2B5EF4-FFF2-40B4-BE49-F238E27FC236}">
                <a16:creationId xmlns:a16="http://schemas.microsoft.com/office/drawing/2014/main" id="{428699C9-5F1A-0DB1-B344-D6D535BAA7C3}"/>
              </a:ext>
            </a:extLst>
          </p:cNvPr>
          <p:cNvSpPr>
            <a:spLocks noGrp="1"/>
          </p:cNvSpPr>
          <p:nvPr>
            <p:ph type="body" sz="quarter" idx="12"/>
          </p:nvPr>
        </p:nvSpPr>
        <p:spPr>
          <a:xfrm>
            <a:off x="401229" y="4500560"/>
            <a:ext cx="5694772" cy="1747837"/>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p:txBody>
      </p:sp>
    </p:spTree>
    <p:extLst>
      <p:ext uri="{BB962C8B-B14F-4D97-AF65-F5344CB8AC3E}">
        <p14:creationId xmlns:p14="http://schemas.microsoft.com/office/powerpoint/2010/main" val="2685683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haltsübersicht">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6214535" y="1962151"/>
            <a:ext cx="5736167" cy="4714875"/>
          </a:xfrm>
          <a:prstGeom prst="rect">
            <a:avLst/>
          </a:prstGeom>
        </p:spPr>
        <p:txBody>
          <a:bodyPr vert="horz" lIns="0" tIns="0" rIns="0" bIns="0" rtlCol="0">
            <a:normAutofit/>
          </a:bodyPr>
          <a:lstStyle>
            <a:lvl1pPr marL="479988" indent="-479988">
              <a:lnSpc>
                <a:spcPct val="90000"/>
              </a:lnSpc>
              <a:buFont typeface="+mj-lt"/>
              <a:buAutoNum type="arabicPeriod"/>
              <a:defRPr sz="3333"/>
            </a:lvl1pPr>
          </a:lstStyle>
          <a:p>
            <a:pPr lvl="0"/>
            <a:r>
              <a:rPr lang="de-DE" dirty="0"/>
              <a:t>Inhalt</a:t>
            </a:r>
            <a:endParaRPr lang="en-US" dirty="0"/>
          </a:p>
        </p:txBody>
      </p:sp>
      <p:sp>
        <p:nvSpPr>
          <p:cNvPr id="9" name="Picture Placeholder 8"/>
          <p:cNvSpPr>
            <a:spLocks noGrp="1"/>
          </p:cNvSpPr>
          <p:nvPr>
            <p:ph type="pic" sz="quarter" idx="10"/>
          </p:nvPr>
        </p:nvSpPr>
        <p:spPr>
          <a:xfrm>
            <a:off x="237067" y="2305050"/>
            <a:ext cx="5740400" cy="4315884"/>
          </a:xfrm>
        </p:spPr>
        <p:txBody>
          <a:bodyPr/>
          <a:lstStyle>
            <a:lvl1pPr marL="0" indent="0">
              <a:buNone/>
              <a:defRPr>
                <a:solidFill>
                  <a:schemeClr val="tx1"/>
                </a:solidFill>
              </a:defRPr>
            </a:lvl1pPr>
          </a:lstStyle>
          <a:p>
            <a:r>
              <a:rPr lang="de-DE"/>
              <a:t>Bild durch Klicken auf Symbol hinzufügen</a:t>
            </a:r>
            <a:endParaRPr lang="en-US" dirty="0"/>
          </a:p>
        </p:txBody>
      </p:sp>
      <p:sp>
        <p:nvSpPr>
          <p:cNvPr id="11" name="Slide Number Placeholder 10"/>
          <p:cNvSpPr>
            <a:spLocks noGrp="1"/>
          </p:cNvSpPr>
          <p:nvPr>
            <p:ph type="sldNum" sz="quarter" idx="12"/>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237067" y="1210084"/>
            <a:ext cx="11713632" cy="752067"/>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a:t>Haupttitel (25pt fett)</a:t>
            </a:r>
            <a:endParaRPr lang="en-US" dirty="0"/>
          </a:p>
        </p:txBody>
      </p:sp>
    </p:spTree>
    <p:extLst>
      <p:ext uri="{BB962C8B-B14F-4D97-AF65-F5344CB8AC3E}">
        <p14:creationId xmlns:p14="http://schemas.microsoft.com/office/powerpoint/2010/main" val="161002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237067" y="1225292"/>
            <a:ext cx="11713632" cy="740912"/>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a:t>Haupttitel (25pt fett)</a:t>
            </a:r>
            <a:endParaRPr lang="en-US" dirty="0"/>
          </a:p>
        </p:txBody>
      </p:sp>
      <p:sp>
        <p:nvSpPr>
          <p:cNvPr id="5" name="Textplatzhalter 4"/>
          <p:cNvSpPr>
            <a:spLocks noGrp="1"/>
          </p:cNvSpPr>
          <p:nvPr>
            <p:ph type="body" sz="quarter" idx="14"/>
          </p:nvPr>
        </p:nvSpPr>
        <p:spPr>
          <a:xfrm>
            <a:off x="237068" y="2305050"/>
            <a:ext cx="5740400" cy="431588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platzhalter 4"/>
          <p:cNvSpPr>
            <a:spLocks noGrp="1"/>
          </p:cNvSpPr>
          <p:nvPr>
            <p:ph type="body" sz="quarter" idx="15"/>
          </p:nvPr>
        </p:nvSpPr>
        <p:spPr>
          <a:xfrm>
            <a:off x="6214533" y="2305050"/>
            <a:ext cx="5740400" cy="431588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919013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6214534" y="2305050"/>
            <a:ext cx="5736165" cy="4315884"/>
          </a:xfrm>
          <a:prstGeom prst="rect">
            <a:avLst/>
          </a:prstGeom>
        </p:spPr>
        <p:txBody>
          <a:bodyPr vert="horz" lIns="0" tIns="0" rIns="0" bIns="0" rtlCol="0">
            <a:normAutofit/>
          </a:bodyPr>
          <a:lstStyle>
            <a:lvl1pPr marL="0" indent="0">
              <a:lnSpc>
                <a:spcPct val="90000"/>
              </a:lnSpc>
              <a:spcAft>
                <a:spcPts val="1067"/>
              </a:spcAft>
              <a:buNone/>
              <a:defRPr sz="3333" baseline="0"/>
            </a:lvl1pPr>
            <a:lvl2pPr marL="609585" indent="0">
              <a:buNone/>
              <a:defRPr/>
            </a:lvl2pPr>
            <a:lvl3pPr marL="1219170" indent="0">
              <a:buNone/>
              <a:defRPr/>
            </a:lvl3pPr>
            <a:lvl4pPr marL="1828754" indent="0">
              <a:buNone/>
              <a:defRPr/>
            </a:lvl4pPr>
            <a:lvl5pPr marL="2438339" indent="0">
              <a:buNone/>
              <a:defRPr/>
            </a:lvl5pPr>
          </a:lstStyle>
          <a:p>
            <a:pPr lvl="0"/>
            <a:r>
              <a:rPr lang="en-US" dirty="0"/>
              <a:t>Text </a:t>
            </a:r>
            <a:r>
              <a:rPr lang="en-US" dirty="0" err="1"/>
              <a:t>eingeben</a:t>
            </a:r>
            <a:endParaRPr lang="en-US" dirty="0"/>
          </a:p>
        </p:txBody>
      </p:sp>
      <p:sp>
        <p:nvSpPr>
          <p:cNvPr id="9" name="Picture Placeholder 8"/>
          <p:cNvSpPr>
            <a:spLocks noGrp="1"/>
          </p:cNvSpPr>
          <p:nvPr>
            <p:ph type="pic" sz="quarter" idx="10"/>
          </p:nvPr>
        </p:nvSpPr>
        <p:spPr>
          <a:xfrm>
            <a:off x="237067" y="2305051"/>
            <a:ext cx="5740400" cy="4315883"/>
          </a:xfrm>
        </p:spPr>
        <p:txBody>
          <a:bodyPr/>
          <a:lstStyle>
            <a:lvl1pPr marL="0" indent="0">
              <a:buNone/>
              <a:defRPr/>
            </a:lvl1pPr>
          </a:lstStyle>
          <a:p>
            <a:r>
              <a:rPr lang="de-DE"/>
              <a:t>Bild durch Klicken auf Symbol hinzufügen</a:t>
            </a:r>
            <a:endParaRPr lang="en-US" dirty="0"/>
          </a:p>
        </p:txBody>
      </p:sp>
      <p:sp>
        <p:nvSpPr>
          <p:cNvPr id="2" name="Slide Number Placeholder 1"/>
          <p:cNvSpPr>
            <a:spLocks noGrp="1"/>
          </p:cNvSpPr>
          <p:nvPr>
            <p:ph type="sldNum" sz="quarter" idx="12"/>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237066" y="1221238"/>
            <a:ext cx="11713633"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a:t>Haupttitel (25pt fett)</a:t>
            </a:r>
            <a:endParaRPr lang="en-US" dirty="0"/>
          </a:p>
        </p:txBody>
      </p:sp>
    </p:spTree>
    <p:extLst>
      <p:ext uri="{BB962C8B-B14F-4D97-AF65-F5344CB8AC3E}">
        <p14:creationId xmlns:p14="http://schemas.microsoft.com/office/powerpoint/2010/main" val="34178438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seit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37067" y="2305051"/>
            <a:ext cx="9323919" cy="4315883"/>
          </a:xfrm>
        </p:spPr>
        <p:txBody>
          <a:bodyPr/>
          <a:lstStyle>
            <a:lvl1pPr marL="0" indent="0">
              <a:buNone/>
              <a:defRPr/>
            </a:lvl1pPr>
          </a:lstStyle>
          <a:p>
            <a:r>
              <a:rPr lang="de-DE"/>
              <a:t>Bild durch Klicken auf Symbol hinzufügen</a:t>
            </a:r>
            <a:endParaRPr lang="en-US" dirty="0"/>
          </a:p>
        </p:txBody>
      </p:sp>
      <p:sp>
        <p:nvSpPr>
          <p:cNvPr id="2" name="Slide Number Placeholder 1"/>
          <p:cNvSpPr>
            <a:spLocks noGrp="1"/>
          </p:cNvSpPr>
          <p:nvPr>
            <p:ph type="sldNum" sz="quarter" idx="12"/>
          </p:nvPr>
        </p:nvSpPr>
        <p:spPr/>
        <p:txBody>
          <a:bodyPr/>
          <a:lstStyle/>
          <a:p>
            <a:fld id="{63343499-4781-8F47-9616-5D65C730EB58}" type="slidenum">
              <a:rPr lang="en-US" smtClean="0"/>
              <a:t>‹Nr.›</a:t>
            </a:fld>
            <a:endParaRPr lang="en-US"/>
          </a:p>
        </p:txBody>
      </p:sp>
      <p:sp>
        <p:nvSpPr>
          <p:cNvPr id="6" name="Title Placeholder 1"/>
          <p:cNvSpPr>
            <a:spLocks noGrp="1"/>
          </p:cNvSpPr>
          <p:nvPr>
            <p:ph type="title" hasCustomPrompt="1"/>
          </p:nvPr>
        </p:nvSpPr>
        <p:spPr>
          <a:xfrm>
            <a:off x="237067" y="1217826"/>
            <a:ext cx="11713632"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a:t>Haupttitel (25pt fett)</a:t>
            </a:r>
            <a:endParaRPr lang="en-US" dirty="0"/>
          </a:p>
        </p:txBody>
      </p:sp>
    </p:spTree>
    <p:extLst>
      <p:ext uri="{BB962C8B-B14F-4D97-AF65-F5344CB8AC3E}">
        <p14:creationId xmlns:p14="http://schemas.microsoft.com/office/powerpoint/2010/main" val="34702891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fik">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237065" y="2305051"/>
            <a:ext cx="11713635" cy="4315883"/>
          </a:xfrm>
        </p:spPr>
        <p:txBody>
          <a:bodyPr>
            <a:normAutofit/>
          </a:bodyPr>
          <a:lstStyle>
            <a:lvl1pPr>
              <a:lnSpc>
                <a:spcPct val="90000"/>
              </a:lnSpc>
              <a:defRPr sz="2133"/>
            </a:lvl1pPr>
          </a:lstStyle>
          <a:p>
            <a:r>
              <a:rPr lang="de-DE"/>
              <a:t>Diagramm durch Klicken auf Symbol hinzufügen</a:t>
            </a:r>
            <a:endParaRPr lang="en-US" dirty="0"/>
          </a:p>
        </p:txBody>
      </p:sp>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6" name="Title Placeholder 1"/>
          <p:cNvSpPr>
            <a:spLocks noGrp="1"/>
          </p:cNvSpPr>
          <p:nvPr>
            <p:ph type="title" hasCustomPrompt="1"/>
          </p:nvPr>
        </p:nvSpPr>
        <p:spPr>
          <a:xfrm>
            <a:off x="237066" y="1227778"/>
            <a:ext cx="11713633" cy="740913"/>
          </a:xfrm>
          <a:prstGeom prst="rect">
            <a:avLst/>
          </a:prstGeom>
        </p:spPr>
        <p:txBody>
          <a:bodyPr vert="horz" lIns="0" tIns="0" rIns="0" bIns="0" rtlCol="0" anchor="b" anchorCtr="0">
            <a:noAutofit/>
          </a:bodyPr>
          <a:lstStyle>
            <a:lvl1pPr>
              <a:lnSpc>
                <a:spcPct val="70000"/>
              </a:lnSpc>
              <a:defRPr baseline="0">
                <a:solidFill>
                  <a:schemeClr val="tx1"/>
                </a:solidFill>
              </a:defRPr>
            </a:lvl1pPr>
          </a:lstStyle>
          <a:p>
            <a:r>
              <a:rPr lang="de-DE" dirty="0"/>
              <a:t>Haupttitel (25pt fett)</a:t>
            </a:r>
            <a:endParaRPr lang="en-US" dirty="0"/>
          </a:p>
        </p:txBody>
      </p:sp>
    </p:spTree>
    <p:extLst>
      <p:ext uri="{BB962C8B-B14F-4D97-AF65-F5344CB8AC3E}">
        <p14:creationId xmlns:p14="http://schemas.microsoft.com/office/powerpoint/2010/main" val="31150438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Allgemeiner Inhal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63343499-4781-8F47-9616-5D65C730EB58}" type="slidenum">
              <a:rPr lang="en-US" smtClean="0"/>
              <a:t>‹Nr.›</a:t>
            </a:fld>
            <a:endParaRPr lang="en-US"/>
          </a:p>
        </p:txBody>
      </p:sp>
      <p:sp>
        <p:nvSpPr>
          <p:cNvPr id="8" name="Title Placeholder 1"/>
          <p:cNvSpPr>
            <a:spLocks noGrp="1"/>
          </p:cNvSpPr>
          <p:nvPr>
            <p:ph type="title" hasCustomPrompt="1"/>
          </p:nvPr>
        </p:nvSpPr>
        <p:spPr>
          <a:xfrm>
            <a:off x="237068" y="972001"/>
            <a:ext cx="11713632" cy="740912"/>
          </a:xfrm>
          <a:prstGeom prst="rect">
            <a:avLst/>
          </a:prstGeom>
        </p:spPr>
        <p:txBody>
          <a:bodyPr vert="horz" lIns="0" tIns="0" rIns="0" bIns="0" rtlCol="0" anchor="t" anchorCtr="0">
            <a:noAutofit/>
          </a:bodyPr>
          <a:lstStyle>
            <a:lvl1pPr>
              <a:lnSpc>
                <a:spcPct val="70000"/>
              </a:lnSpc>
              <a:defRPr baseline="0">
                <a:solidFill>
                  <a:schemeClr val="tx1"/>
                </a:solidFill>
              </a:defRPr>
            </a:lvl1pPr>
          </a:lstStyle>
          <a:p>
            <a:r>
              <a:rPr lang="de-DE" dirty="0"/>
              <a:t>Haupttitel (25pt fett)</a:t>
            </a:r>
            <a:endParaRPr lang="en-US" dirty="0"/>
          </a:p>
        </p:txBody>
      </p:sp>
      <p:sp>
        <p:nvSpPr>
          <p:cNvPr id="5" name="Textplatzhalter 4"/>
          <p:cNvSpPr>
            <a:spLocks noGrp="1"/>
          </p:cNvSpPr>
          <p:nvPr>
            <p:ph type="body" sz="quarter" idx="14"/>
          </p:nvPr>
        </p:nvSpPr>
        <p:spPr/>
        <p:txBody>
          <a:bodyPr>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2" name="Rechteck 1"/>
          <p:cNvSpPr/>
          <p:nvPr userDrawn="1"/>
        </p:nvSpPr>
        <p:spPr>
          <a:xfrm>
            <a:off x="237067" y="56511"/>
            <a:ext cx="9667583" cy="276999"/>
          </a:xfrm>
          <a:prstGeom prst="rect">
            <a:avLst/>
          </a:prstGeom>
        </p:spPr>
        <p:txBody>
          <a:bodyPr wrap="square">
            <a:spAutoFit/>
          </a:bodyPr>
          <a:lstStyle/>
          <a:p>
            <a:r>
              <a:rPr lang="de-CH" sz="1200" dirty="0">
                <a:solidFill>
                  <a:schemeClr val="tx1">
                    <a:lumMod val="50000"/>
                    <a:lumOff val="50000"/>
                  </a:schemeClr>
                </a:solidFill>
                <a:latin typeface="OCR_B" pitchFamily="2" charset="0"/>
              </a:rPr>
              <a:t>Führungsstrukturen an den Schulen des Kantons Basel-Landschaft </a:t>
            </a:r>
          </a:p>
        </p:txBody>
      </p:sp>
    </p:spTree>
    <p:extLst>
      <p:ext uri="{BB962C8B-B14F-4D97-AF65-F5344CB8AC3E}">
        <p14:creationId xmlns:p14="http://schemas.microsoft.com/office/powerpoint/2010/main" val="1284270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tegorienübersich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19186"/>
            <a:ext cx="12191999" cy="5838814"/>
          </a:xfrm>
          <a:prstGeom prst="rect">
            <a:avLst/>
          </a:prstGeom>
        </p:spPr>
      </p:pic>
    </p:spTree>
    <p:extLst>
      <p:ext uri="{BB962C8B-B14F-4D97-AF65-F5344CB8AC3E}">
        <p14:creationId xmlns:p14="http://schemas.microsoft.com/office/powerpoint/2010/main" val="1716601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nterrichtsqualität - 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19186"/>
            <a:ext cx="12191999" cy="5838814"/>
          </a:xfrm>
          <a:prstGeom prst="rect">
            <a:avLst/>
          </a:prstGeom>
        </p:spPr>
      </p:pic>
    </p:spTree>
    <p:extLst>
      <p:ext uri="{BB962C8B-B14F-4D97-AF65-F5344CB8AC3E}">
        <p14:creationId xmlns:p14="http://schemas.microsoft.com/office/powerpoint/2010/main" val="3041325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nterrichtsqualität - Titel &amp; Tex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42B92487-5EB3-D673-2E57-5117A6C752CA}"/>
              </a:ext>
            </a:extLst>
          </p:cNvPr>
          <p:cNvSpPr/>
          <p:nvPr userDrawn="1"/>
        </p:nvSpPr>
        <p:spPr>
          <a:xfrm>
            <a:off x="0" y="0"/>
            <a:ext cx="6096000" cy="10182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Ein Bild, das Schwarz, Dunkelheit enthält.&#10;&#10;Automatisch generierte Beschreibung">
            <a:extLst>
              <a:ext uri="{FF2B5EF4-FFF2-40B4-BE49-F238E27FC236}">
                <a16:creationId xmlns:a16="http://schemas.microsoft.com/office/drawing/2014/main" id="{527B7829-8F34-311E-259A-3C39EF208F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2" y="326456"/>
            <a:ext cx="3120305" cy="410018"/>
          </a:xfrm>
          <a:prstGeom prst="rect">
            <a:avLst/>
          </a:prstGeom>
        </p:spPr>
      </p:pic>
      <p:sp>
        <p:nvSpPr>
          <p:cNvPr id="3" name="Rechteck 2">
            <a:extLst>
              <a:ext uri="{FF2B5EF4-FFF2-40B4-BE49-F238E27FC236}">
                <a16:creationId xmlns:a16="http://schemas.microsoft.com/office/drawing/2014/main" id="{8364D97B-CD81-5FEB-9487-29AB21226671}"/>
              </a:ext>
            </a:extLst>
          </p:cNvPr>
          <p:cNvSpPr/>
          <p:nvPr userDrawn="1"/>
        </p:nvSpPr>
        <p:spPr>
          <a:xfrm>
            <a:off x="0" y="1018258"/>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itel 1">
            <a:extLst>
              <a:ext uri="{FF2B5EF4-FFF2-40B4-BE49-F238E27FC236}">
                <a16:creationId xmlns:a16="http://schemas.microsoft.com/office/drawing/2014/main" id="{658C2303-4B7C-97CA-B28C-9C39C1EE3D32}"/>
              </a:ext>
            </a:extLst>
          </p:cNvPr>
          <p:cNvSpPr>
            <a:spLocks noGrp="1"/>
          </p:cNvSpPr>
          <p:nvPr>
            <p:ph type="title" hasCustomPrompt="1"/>
          </p:nvPr>
        </p:nvSpPr>
        <p:spPr>
          <a:xfrm>
            <a:off x="401230"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30" name="Textplatzhalter 16">
            <a:extLst>
              <a:ext uri="{FF2B5EF4-FFF2-40B4-BE49-F238E27FC236}">
                <a16:creationId xmlns:a16="http://schemas.microsoft.com/office/drawing/2014/main" id="{56F183CC-2987-466A-A120-733ED043B620}"/>
              </a:ext>
            </a:extLst>
          </p:cNvPr>
          <p:cNvSpPr>
            <a:spLocks noGrp="1"/>
          </p:cNvSpPr>
          <p:nvPr>
            <p:ph type="body" sz="quarter" idx="11"/>
          </p:nvPr>
        </p:nvSpPr>
        <p:spPr>
          <a:xfrm>
            <a:off x="401229"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
        <p:nvSpPr>
          <p:cNvPr id="31" name="Textplatzhalter 16">
            <a:extLst>
              <a:ext uri="{FF2B5EF4-FFF2-40B4-BE49-F238E27FC236}">
                <a16:creationId xmlns:a16="http://schemas.microsoft.com/office/drawing/2014/main" id="{E6060C6B-EAD1-D074-F70D-F5896DDC632D}"/>
              </a:ext>
            </a:extLst>
          </p:cNvPr>
          <p:cNvSpPr>
            <a:spLocks noGrp="1"/>
          </p:cNvSpPr>
          <p:nvPr>
            <p:ph type="body" sz="quarter" idx="12"/>
          </p:nvPr>
        </p:nvSpPr>
        <p:spPr>
          <a:xfrm>
            <a:off x="6257835"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2119997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nterrichtsqualität - Titel, Text &amp; Kästche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8"/>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42B92487-5EB3-D673-2E57-5117A6C752CA}"/>
              </a:ext>
            </a:extLst>
          </p:cNvPr>
          <p:cNvSpPr/>
          <p:nvPr userDrawn="1"/>
        </p:nvSpPr>
        <p:spPr>
          <a:xfrm>
            <a:off x="0" y="0"/>
            <a:ext cx="6096000" cy="10182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Ein Bild, das Schwarz, Dunkelheit enthält.&#10;&#10;Automatisch generierte Beschreibung">
            <a:extLst>
              <a:ext uri="{FF2B5EF4-FFF2-40B4-BE49-F238E27FC236}">
                <a16:creationId xmlns:a16="http://schemas.microsoft.com/office/drawing/2014/main" id="{527B7829-8F34-311E-259A-3C39EF208F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2" y="326456"/>
            <a:ext cx="3120305" cy="410018"/>
          </a:xfrm>
          <a:prstGeom prst="rect">
            <a:avLst/>
          </a:prstGeom>
        </p:spPr>
      </p:pic>
      <p:sp>
        <p:nvSpPr>
          <p:cNvPr id="2" name="Titel 1">
            <a:extLst>
              <a:ext uri="{FF2B5EF4-FFF2-40B4-BE49-F238E27FC236}">
                <a16:creationId xmlns:a16="http://schemas.microsoft.com/office/drawing/2014/main" id="{E37DA479-7AF7-9843-7200-AAF597554CDC}"/>
              </a:ext>
            </a:extLst>
          </p:cNvPr>
          <p:cNvSpPr>
            <a:spLocks noGrp="1"/>
          </p:cNvSpPr>
          <p:nvPr>
            <p:ph type="title" hasCustomPrompt="1"/>
          </p:nvPr>
        </p:nvSpPr>
        <p:spPr>
          <a:xfrm>
            <a:off x="401230" y="1407600"/>
            <a:ext cx="11332800" cy="878400"/>
          </a:xfrm>
        </p:spPr>
        <p:txBody>
          <a:bodyPr/>
          <a:lstStyle>
            <a:lvl1pPr>
              <a:defRPr cap="all" baseline="0"/>
            </a:lvl1pPr>
          </a:lstStyle>
          <a:p>
            <a:r>
              <a:rPr lang="de-DE" dirty="0"/>
              <a:t>HIER STEHT EIN TITEL</a:t>
            </a:r>
          </a:p>
        </p:txBody>
      </p:sp>
      <p:sp>
        <p:nvSpPr>
          <p:cNvPr id="19" name="Textplatzhalter 18">
            <a:extLst>
              <a:ext uri="{FF2B5EF4-FFF2-40B4-BE49-F238E27FC236}">
                <a16:creationId xmlns:a16="http://schemas.microsoft.com/office/drawing/2014/main" id="{F78425F5-DCBB-D63C-CD1B-DBF3D128C348}"/>
              </a:ext>
            </a:extLst>
          </p:cNvPr>
          <p:cNvSpPr>
            <a:spLocks noGrp="1"/>
          </p:cNvSpPr>
          <p:nvPr>
            <p:ph type="body" sz="quarter" idx="12"/>
          </p:nvPr>
        </p:nvSpPr>
        <p:spPr>
          <a:xfrm>
            <a:off x="40776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0" name="Textplatzhalter 18">
            <a:extLst>
              <a:ext uri="{FF2B5EF4-FFF2-40B4-BE49-F238E27FC236}">
                <a16:creationId xmlns:a16="http://schemas.microsoft.com/office/drawing/2014/main" id="{D41A63C7-9606-FA8D-8BD7-926795EAB999}"/>
              </a:ext>
            </a:extLst>
          </p:cNvPr>
          <p:cNvSpPr>
            <a:spLocks noGrp="1"/>
          </p:cNvSpPr>
          <p:nvPr>
            <p:ph type="body" sz="quarter" idx="13"/>
          </p:nvPr>
        </p:nvSpPr>
        <p:spPr>
          <a:xfrm>
            <a:off x="2625137"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1" name="Textplatzhalter 18">
            <a:extLst>
              <a:ext uri="{FF2B5EF4-FFF2-40B4-BE49-F238E27FC236}">
                <a16:creationId xmlns:a16="http://schemas.microsoft.com/office/drawing/2014/main" id="{BF320D15-D0CF-A51B-E1CE-F7EA504806ED}"/>
              </a:ext>
            </a:extLst>
          </p:cNvPr>
          <p:cNvSpPr>
            <a:spLocks noGrp="1"/>
          </p:cNvSpPr>
          <p:nvPr>
            <p:ph type="body" sz="quarter" idx="14"/>
          </p:nvPr>
        </p:nvSpPr>
        <p:spPr>
          <a:xfrm>
            <a:off x="484251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3" name="Textplatzhalter 18">
            <a:extLst>
              <a:ext uri="{FF2B5EF4-FFF2-40B4-BE49-F238E27FC236}">
                <a16:creationId xmlns:a16="http://schemas.microsoft.com/office/drawing/2014/main" id="{D39207EC-2394-4153-97B3-A5EB627F4060}"/>
              </a:ext>
            </a:extLst>
          </p:cNvPr>
          <p:cNvSpPr>
            <a:spLocks noGrp="1"/>
          </p:cNvSpPr>
          <p:nvPr>
            <p:ph type="body" sz="quarter" idx="15"/>
          </p:nvPr>
        </p:nvSpPr>
        <p:spPr>
          <a:xfrm>
            <a:off x="7059887"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4" name="Textplatzhalter 18">
            <a:extLst>
              <a:ext uri="{FF2B5EF4-FFF2-40B4-BE49-F238E27FC236}">
                <a16:creationId xmlns:a16="http://schemas.microsoft.com/office/drawing/2014/main" id="{CD9DEE78-1A49-B45F-6CA0-F5D1EBF60B42}"/>
              </a:ext>
            </a:extLst>
          </p:cNvPr>
          <p:cNvSpPr>
            <a:spLocks noGrp="1"/>
          </p:cNvSpPr>
          <p:nvPr>
            <p:ph type="body" sz="quarter" idx="16"/>
          </p:nvPr>
        </p:nvSpPr>
        <p:spPr>
          <a:xfrm>
            <a:off x="9277262" y="3184384"/>
            <a:ext cx="1993877" cy="2520000"/>
          </a:xfrm>
          <a:prstGeom prst="roundRect">
            <a:avLst>
              <a:gd name="adj" fmla="val 2814"/>
            </a:avLst>
          </a:prstGeom>
          <a:ln w="15875">
            <a:solidFill>
              <a:schemeClr val="bg1"/>
            </a:solidFill>
          </a:ln>
        </p:spPr>
        <p:txBody>
          <a:bodyPr anchor="ctr">
            <a:noAutofit/>
          </a:bodyPr>
          <a:lstStyle>
            <a:lvl1pPr algn="ctr">
              <a:lnSpc>
                <a:spcPts val="2400"/>
              </a:lnSpc>
              <a:spcAft>
                <a:spcPts val="0"/>
              </a:spcAft>
              <a:defRPr sz="1800"/>
            </a:lvl1pPr>
          </a:lstStyle>
          <a:p>
            <a:pPr lvl="0"/>
            <a:r>
              <a:rPr lang="de-DE" smtClean="0"/>
              <a:t>Formatvorlagen des Textmasters bearbeiten</a:t>
            </a:r>
          </a:p>
        </p:txBody>
      </p:sp>
      <p:sp>
        <p:nvSpPr>
          <p:cNvPr id="26" name="Textplatzhalter 16">
            <a:extLst>
              <a:ext uri="{FF2B5EF4-FFF2-40B4-BE49-F238E27FC236}">
                <a16:creationId xmlns:a16="http://schemas.microsoft.com/office/drawing/2014/main" id="{6C69C28C-0DBF-EDB3-930C-5205C51A933E}"/>
              </a:ext>
            </a:extLst>
          </p:cNvPr>
          <p:cNvSpPr>
            <a:spLocks noGrp="1"/>
          </p:cNvSpPr>
          <p:nvPr>
            <p:ph type="body" sz="quarter" idx="11"/>
          </p:nvPr>
        </p:nvSpPr>
        <p:spPr>
          <a:xfrm>
            <a:off x="401228" y="2286001"/>
            <a:ext cx="11332799" cy="495300"/>
          </a:xfrm>
          <a:prstGeom prst="rect">
            <a:avLst/>
          </a:prstGeom>
        </p:spPr>
        <p:txBody>
          <a:bodyPr tIns="0"/>
          <a:lstStyle>
            <a:lvl1pPr>
              <a:lnSpc>
                <a:spcPts val="2800"/>
              </a:lnSpc>
              <a:spcAft>
                <a:spcPts val="2400"/>
              </a:spcAft>
              <a:defRPr/>
            </a:lvl1pPr>
            <a:lvl2pPr>
              <a:lnSpc>
                <a:spcPts val="2800"/>
              </a:lnSpc>
              <a:spcAft>
                <a:spcPts val="2400"/>
              </a:spcAft>
              <a:defRPr/>
            </a:lvl2pPr>
          </a:lstStyle>
          <a:p>
            <a:pPr lvl="0"/>
            <a:r>
              <a:rPr lang="de-DE" smtClean="0"/>
              <a:t>Formatvorlagen des Textmasters bearbeiten</a:t>
            </a:r>
          </a:p>
        </p:txBody>
      </p:sp>
    </p:spTree>
    <p:extLst>
      <p:ext uri="{BB962C8B-B14F-4D97-AF65-F5344CB8AC3E}">
        <p14:creationId xmlns:p14="http://schemas.microsoft.com/office/powerpoint/2010/main" val="4133311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hulführung - 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F2D1A75-C695-27A2-D27F-59A8D1A487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19186"/>
            <a:ext cx="12191999" cy="5838814"/>
          </a:xfrm>
          <a:prstGeom prst="rect">
            <a:avLst/>
          </a:prstGeom>
        </p:spPr>
      </p:pic>
    </p:spTree>
    <p:extLst>
      <p:ext uri="{BB962C8B-B14F-4D97-AF65-F5344CB8AC3E}">
        <p14:creationId xmlns:p14="http://schemas.microsoft.com/office/powerpoint/2010/main" val="2411392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chulführung - Titel &amp; Tex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364D97B-CD81-5FEB-9487-29AB21226671}"/>
              </a:ext>
            </a:extLst>
          </p:cNvPr>
          <p:cNvSpPr/>
          <p:nvPr userDrawn="1"/>
        </p:nvSpPr>
        <p:spPr>
          <a:xfrm>
            <a:off x="0" y="1018258"/>
            <a:ext cx="12192000" cy="58397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42B92487-5EB3-D673-2E57-5117A6C752CA}"/>
              </a:ext>
            </a:extLst>
          </p:cNvPr>
          <p:cNvSpPr/>
          <p:nvPr userDrawn="1"/>
        </p:nvSpPr>
        <p:spPr>
          <a:xfrm>
            <a:off x="0" y="0"/>
            <a:ext cx="6096000" cy="10182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Ein Bild, das Schwarz, Dunkelheit enthält.&#10;&#10;Automatisch generierte Beschreibung">
            <a:extLst>
              <a:ext uri="{FF2B5EF4-FFF2-40B4-BE49-F238E27FC236}">
                <a16:creationId xmlns:a16="http://schemas.microsoft.com/office/drawing/2014/main" id="{B80D7158-8D7C-A399-4091-D685D55323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762" y="326456"/>
            <a:ext cx="3120305" cy="410018"/>
          </a:xfrm>
          <a:prstGeom prst="rect">
            <a:avLst/>
          </a:prstGeom>
        </p:spPr>
      </p:pic>
      <p:sp>
        <p:nvSpPr>
          <p:cNvPr id="11" name="Titel 1">
            <a:extLst>
              <a:ext uri="{FF2B5EF4-FFF2-40B4-BE49-F238E27FC236}">
                <a16:creationId xmlns:a16="http://schemas.microsoft.com/office/drawing/2014/main" id="{2725FC24-908F-66FF-2DD2-47844D7DBD8C}"/>
              </a:ext>
            </a:extLst>
          </p:cNvPr>
          <p:cNvSpPr>
            <a:spLocks noGrp="1"/>
          </p:cNvSpPr>
          <p:nvPr>
            <p:ph type="title" hasCustomPrompt="1"/>
          </p:nvPr>
        </p:nvSpPr>
        <p:spPr>
          <a:xfrm>
            <a:off x="401230" y="1407600"/>
            <a:ext cx="11332800" cy="1359413"/>
          </a:xfrm>
        </p:spPr>
        <p:txBody>
          <a:bodyPr/>
          <a:lstStyle>
            <a:lvl1pPr>
              <a:defRPr cap="all" baseline="0"/>
            </a:lvl1pPr>
          </a:lstStyle>
          <a:p>
            <a:r>
              <a:rPr lang="de-DE" dirty="0"/>
              <a:t>HIER STEHT EIN TITEL</a:t>
            </a:r>
            <a:br>
              <a:rPr lang="de-DE" dirty="0"/>
            </a:br>
            <a:r>
              <a:rPr lang="de-DE" dirty="0"/>
              <a:t>AUF ZWEI ZEILEN</a:t>
            </a:r>
          </a:p>
        </p:txBody>
      </p:sp>
      <p:sp>
        <p:nvSpPr>
          <p:cNvPr id="14" name="Textplatzhalter 16">
            <a:extLst>
              <a:ext uri="{FF2B5EF4-FFF2-40B4-BE49-F238E27FC236}">
                <a16:creationId xmlns:a16="http://schemas.microsoft.com/office/drawing/2014/main" id="{BD88624B-DFF5-25A2-5E54-BF56E5FCA2FD}"/>
              </a:ext>
            </a:extLst>
          </p:cNvPr>
          <p:cNvSpPr>
            <a:spLocks noGrp="1"/>
          </p:cNvSpPr>
          <p:nvPr>
            <p:ph type="body" sz="quarter" idx="11"/>
          </p:nvPr>
        </p:nvSpPr>
        <p:spPr>
          <a:xfrm>
            <a:off x="401229"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
        <p:nvSpPr>
          <p:cNvPr id="15" name="Textplatzhalter 16">
            <a:extLst>
              <a:ext uri="{FF2B5EF4-FFF2-40B4-BE49-F238E27FC236}">
                <a16:creationId xmlns:a16="http://schemas.microsoft.com/office/drawing/2014/main" id="{FB7C037E-0B8E-F3B0-C844-10CD273440B1}"/>
              </a:ext>
            </a:extLst>
          </p:cNvPr>
          <p:cNvSpPr>
            <a:spLocks noGrp="1"/>
          </p:cNvSpPr>
          <p:nvPr>
            <p:ph type="body" sz="quarter" idx="12"/>
          </p:nvPr>
        </p:nvSpPr>
        <p:spPr>
          <a:xfrm>
            <a:off x="6257835" y="2767013"/>
            <a:ext cx="5472000" cy="3349624"/>
          </a:xfrm>
          <a:prstGeom prst="rect">
            <a:avLst/>
          </a:prstGeom>
        </p:spPr>
        <p:txBody>
          <a:bodyPr tIns="0"/>
          <a:lstStyle>
            <a:lvl1pPr>
              <a:lnSpc>
                <a:spcPts val="2800"/>
              </a:lnSpc>
              <a:defRPr/>
            </a:lvl1pPr>
            <a:lvl2pPr>
              <a:lnSpc>
                <a:spcPts val="2800"/>
              </a:lnSpc>
              <a:defRPr/>
            </a:lvl2pPr>
          </a:lstStyle>
          <a:p>
            <a:pPr lvl="0"/>
            <a:r>
              <a:rPr lang="de-DE" smtClean="0"/>
              <a:t>Formatvorlagen des Textmasters bearbeiten</a:t>
            </a:r>
          </a:p>
          <a:p>
            <a:pPr lvl="1"/>
            <a:r>
              <a:rPr lang="de-DE" smtClean="0"/>
              <a:t>Zweite Ebene</a:t>
            </a:r>
          </a:p>
        </p:txBody>
      </p:sp>
    </p:spTree>
    <p:extLst>
      <p:ext uri="{BB962C8B-B14F-4D97-AF65-F5344CB8AC3E}">
        <p14:creationId xmlns:p14="http://schemas.microsoft.com/office/powerpoint/2010/main" val="1873928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0.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3.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vmlDrawing" Target="../drawings/vmlDrawing1.vml"/><Relationship Id="rId3" Type="http://schemas.openxmlformats.org/officeDocument/2006/relationships/slideLayout" Target="../slideLayouts/slideLayout36.xml"/><Relationship Id="rId7" Type="http://schemas.openxmlformats.org/officeDocument/2006/relationships/theme" Target="../theme/theme4.xml"/><Relationship Id="rId12" Type="http://schemas.openxmlformats.org/officeDocument/2006/relationships/image" Target="../media/image12.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1.emf"/><Relationship Id="rId5" Type="http://schemas.openxmlformats.org/officeDocument/2006/relationships/slideLayout" Target="../slideLayouts/slideLayout38.xml"/><Relationship Id="rId10" Type="http://schemas.openxmlformats.org/officeDocument/2006/relationships/oleObject" Target="../embeddings/oleObject1.bin"/><Relationship Id="rId4" Type="http://schemas.openxmlformats.org/officeDocument/2006/relationships/slideLayout" Target="../slideLayouts/slideLayout37.xml"/><Relationship Id="rId9"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C83BD50-58B6-A47E-9639-A49E7570E86D}"/>
              </a:ext>
            </a:extLst>
          </p:cNvPr>
          <p:cNvSpPr>
            <a:spLocks noGrp="1"/>
          </p:cNvSpPr>
          <p:nvPr>
            <p:ph type="title"/>
          </p:nvPr>
        </p:nvSpPr>
        <p:spPr>
          <a:xfrm>
            <a:off x="401230" y="1407601"/>
            <a:ext cx="11332800" cy="878400"/>
          </a:xfrm>
          <a:prstGeom prst="rect">
            <a:avLst/>
          </a:prstGeom>
        </p:spPr>
        <p:txBody>
          <a:bodyPr vert="horz" lIns="0" tIns="0" rIns="0" bIns="0" rtlCol="0" anchor="t" anchorCtr="0">
            <a:normAutofit/>
          </a:bodyPr>
          <a:lstStyle/>
          <a:p>
            <a:r>
              <a:rPr lang="de-DE" dirty="0"/>
              <a:t>Hier steht ein Titel</a:t>
            </a:r>
          </a:p>
        </p:txBody>
      </p:sp>
      <p:pic>
        <p:nvPicPr>
          <p:cNvPr id="9" name="Grafik 8" descr="Ein Bild, das Text, Schrift, Screenshot, Grafiken enthält.&#10;&#10;Automatisch generierte Beschreibung">
            <a:extLst>
              <a:ext uri="{FF2B5EF4-FFF2-40B4-BE49-F238E27FC236}">
                <a16:creationId xmlns:a16="http://schemas.microsoft.com/office/drawing/2014/main" id="{FE76C0F6-60F4-FC0E-B419-4630AA01F16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510725" y="63680"/>
            <a:ext cx="2576193" cy="847350"/>
          </a:xfrm>
          <a:prstGeom prst="rect">
            <a:avLst/>
          </a:prstGeom>
        </p:spPr>
      </p:pic>
      <p:sp>
        <p:nvSpPr>
          <p:cNvPr id="7" name="Textplatzhalter 6">
            <a:extLst>
              <a:ext uri="{FF2B5EF4-FFF2-40B4-BE49-F238E27FC236}">
                <a16:creationId xmlns:a16="http://schemas.microsoft.com/office/drawing/2014/main" id="{775D8974-0D9A-8BED-0721-347C4BF3C9AC}"/>
              </a:ext>
            </a:extLst>
          </p:cNvPr>
          <p:cNvSpPr>
            <a:spLocks noGrp="1"/>
          </p:cNvSpPr>
          <p:nvPr>
            <p:ph type="body" idx="1"/>
          </p:nvPr>
        </p:nvSpPr>
        <p:spPr>
          <a:xfrm>
            <a:off x="401230" y="2286000"/>
            <a:ext cx="11332800" cy="3745775"/>
          </a:xfrm>
          <a:prstGeom prst="rect">
            <a:avLst/>
          </a:prstGeom>
        </p:spPr>
        <p:txBody>
          <a:bodyPr vert="horz" lIns="0" tIns="0" rIns="0" bIns="0" rtlCol="0">
            <a:normAutofit/>
          </a:bodyPr>
          <a:lstStyle/>
          <a:p>
            <a:pPr lvl="0"/>
            <a:r>
              <a:rPr lang="de-DE" dirty="0"/>
              <a:t>Mastertextformat bearbeiten</a:t>
            </a:r>
          </a:p>
          <a:p>
            <a:pPr lvl="1"/>
            <a:r>
              <a:rPr lang="de-DE" dirty="0"/>
              <a:t>Zweite Ebene</a:t>
            </a:r>
          </a:p>
        </p:txBody>
      </p:sp>
    </p:spTree>
    <p:extLst>
      <p:ext uri="{BB962C8B-B14F-4D97-AF65-F5344CB8AC3E}">
        <p14:creationId xmlns:p14="http://schemas.microsoft.com/office/powerpoint/2010/main" val="588931120"/>
      </p:ext>
    </p:extLst>
  </p:cSld>
  <p:clrMap bg1="lt1" tx1="dk1" bg2="lt2" tx2="dk2" accent1="accent1" accent2="accent2" accent3="accent3" accent4="accent4" accent5="accent5" accent6="accent6" hlink="hlink" folHlink="folHlink"/>
  <p:sldLayoutIdLst>
    <p:sldLayoutId id="2147483651" r:id="rId1"/>
    <p:sldLayoutId id="2147483656" r:id="rId2"/>
    <p:sldLayoutId id="2147483664" r:id="rId3"/>
    <p:sldLayoutId id="2147483652" r:id="rId4"/>
    <p:sldLayoutId id="2147483653" r:id="rId5"/>
    <p:sldLayoutId id="2147483657" r:id="rId6"/>
    <p:sldLayoutId id="2147483660" r:id="rId7"/>
    <p:sldLayoutId id="2147483654" r:id="rId8"/>
    <p:sldLayoutId id="2147483658" r:id="rId9"/>
    <p:sldLayoutId id="2147483661" r:id="rId10"/>
    <p:sldLayoutId id="2147483655" r:id="rId11"/>
    <p:sldLayoutId id="2147483659" r:id="rId12"/>
    <p:sldLayoutId id="2147483662" r:id="rId13"/>
    <p:sldLayoutId id="2147483663" r:id="rId14"/>
  </p:sldLayoutIdLst>
  <p:hf sldNum="0" hdr="0" ftr="0" dt="0"/>
  <p:txStyles>
    <p:titleStyle>
      <a:lvl1pPr algn="l" defTabSz="914400" rtl="0" eaLnBrk="1" latinLnBrk="0" hangingPunct="1">
        <a:lnSpc>
          <a:spcPct val="90000"/>
        </a:lnSpc>
        <a:spcBef>
          <a:spcPct val="0"/>
        </a:spcBef>
        <a:buNone/>
        <a:defRPr sz="4000" kern="1200" cap="all" spc="-100" baseline="0">
          <a:solidFill>
            <a:schemeClr val="tx1"/>
          </a:solidFill>
          <a:latin typeface="+mj-lt"/>
          <a:ea typeface="+mj-ea"/>
          <a:cs typeface="+mj-cs"/>
        </a:defRPr>
      </a:lvl1pPr>
    </p:titleStyle>
    <p:bodyStyle>
      <a:lvl1pPr marL="0" indent="0" algn="l" defTabSz="914400" rtl="0" eaLnBrk="1" latinLnBrk="0" hangingPunct="1">
        <a:lnSpc>
          <a:spcPts val="2800"/>
        </a:lnSpc>
        <a:spcBef>
          <a:spcPts val="0"/>
        </a:spcBef>
        <a:spcAft>
          <a:spcPts val="2400"/>
        </a:spcAft>
        <a:buFont typeface="Arial" panose="020B0604020202020204" pitchFamily="34" charset="0"/>
        <a:buNone/>
        <a:defRPr sz="2200" kern="1200">
          <a:solidFill>
            <a:schemeClr val="tx1"/>
          </a:solidFill>
          <a:latin typeface="+mn-lt"/>
          <a:ea typeface="+mn-ea"/>
          <a:cs typeface="+mn-cs"/>
        </a:defRPr>
      </a:lvl1pPr>
      <a:lvl2pPr marL="540000" indent="-540000" algn="l" defTabSz="914400" rtl="0" eaLnBrk="1" latinLnBrk="0" hangingPunct="1">
        <a:lnSpc>
          <a:spcPts val="2800"/>
        </a:lnSpc>
        <a:spcBef>
          <a:spcPts val="0"/>
        </a:spcBef>
        <a:spcAft>
          <a:spcPts val="24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068" y="1229298"/>
            <a:ext cx="11713633" cy="741319"/>
          </a:xfrm>
          <a:prstGeom prst="rect">
            <a:avLst/>
          </a:prstGeom>
        </p:spPr>
        <p:txBody>
          <a:bodyPr vert="horz" lIns="0" tIns="0" rIns="0" bIns="0" rtlCol="0" anchor="b" anchorCtr="0">
            <a:noAutofit/>
          </a:bodyPr>
          <a:lstStyle/>
          <a:p>
            <a:r>
              <a:rPr lang="de-DE" dirty="0" smtClean="0"/>
              <a:t>Haupttitel/Untertitel</a:t>
            </a:r>
            <a:endParaRPr lang="en-US" dirty="0"/>
          </a:p>
        </p:txBody>
      </p:sp>
      <p:sp>
        <p:nvSpPr>
          <p:cNvPr id="3" name="Text Placeholder 2"/>
          <p:cNvSpPr>
            <a:spLocks noGrp="1"/>
          </p:cNvSpPr>
          <p:nvPr>
            <p:ph type="body" idx="1"/>
          </p:nvPr>
        </p:nvSpPr>
        <p:spPr>
          <a:xfrm>
            <a:off x="237068" y="2305050"/>
            <a:ext cx="11713633" cy="4315884"/>
          </a:xfrm>
          <a:prstGeom prst="rect">
            <a:avLst/>
          </a:prstGeom>
        </p:spPr>
        <p:txBody>
          <a:bodyPr vert="horz" lIns="0" tIns="0" rIns="0" bIns="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10" name="Slide Number Placeholder 9"/>
          <p:cNvSpPr>
            <a:spLocks noGrp="1"/>
          </p:cNvSpPr>
          <p:nvPr>
            <p:ph type="sldNum" sz="quarter" idx="4"/>
          </p:nvPr>
        </p:nvSpPr>
        <p:spPr>
          <a:xfrm>
            <a:off x="237067" y="241300"/>
            <a:ext cx="541867" cy="365125"/>
          </a:xfrm>
          <a:prstGeom prst="rect">
            <a:avLst/>
          </a:prstGeom>
        </p:spPr>
        <p:txBody>
          <a:bodyPr vert="horz" lIns="0" tIns="0" rIns="0" bIns="0" rtlCol="0" anchor="t" anchorCtr="0"/>
          <a:lstStyle>
            <a:lvl1pPr algn="l">
              <a:defRPr sz="1333">
                <a:solidFill>
                  <a:srgbClr val="555959"/>
                </a:solidFill>
              </a:defRPr>
            </a:lvl1pPr>
          </a:lstStyle>
          <a:p>
            <a:fld id="{63343499-4781-8F47-9616-5D65C730EB58}" type="slidenum">
              <a:rPr lang="en-US" smtClean="0"/>
              <a:pPr/>
              <a:t>‹Nr.›</a:t>
            </a:fld>
            <a:endParaRPr lang="en-US" dirty="0"/>
          </a:p>
        </p:txBody>
      </p:sp>
      <p:pic>
        <p:nvPicPr>
          <p:cNvPr id="4" name="Grafik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671553" y="241300"/>
            <a:ext cx="5279147" cy="1150115"/>
          </a:xfrm>
          <a:prstGeom prst="rect">
            <a:avLst/>
          </a:prstGeom>
        </p:spPr>
      </p:pic>
    </p:spTree>
    <p:extLst>
      <p:ext uri="{BB962C8B-B14F-4D97-AF65-F5344CB8AC3E}">
        <p14:creationId xmlns:p14="http://schemas.microsoft.com/office/powerpoint/2010/main" val="63481742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timing>
    <p:tnLst>
      <p:par>
        <p:cTn id="1" dur="indefinite" restart="never" nodeType="tmRoot"/>
      </p:par>
    </p:tnLst>
  </p:timing>
  <p:hf sldNum="0" hdr="0" ftr="0" dt="0"/>
  <p:txStyles>
    <p:titleStyle>
      <a:lvl1pPr algn="l" defTabSz="609585" rtl="0" eaLnBrk="1" latinLnBrk="0" hangingPunct="1">
        <a:lnSpc>
          <a:spcPts val="3333"/>
        </a:lnSpc>
        <a:spcBef>
          <a:spcPct val="0"/>
        </a:spcBef>
        <a:buNone/>
        <a:defRPr sz="3333" b="1" kern="1200">
          <a:solidFill>
            <a:srgbClr val="FF0000"/>
          </a:solidFill>
          <a:latin typeface="+mj-lt"/>
          <a:ea typeface="+mj-ea"/>
          <a:cs typeface="+mj-cs"/>
        </a:defRPr>
      </a:lvl1pPr>
    </p:titleStyle>
    <p:bodyStyle>
      <a:lvl1pPr marL="359991"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1pPr>
      <a:lvl2pPr marL="719982"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2pPr>
      <a:lvl3pPr marL="1079973"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3pPr>
      <a:lvl4pPr marL="1439964"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4pPr>
      <a:lvl5pPr marL="1799955"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C83BD50-58B6-A47E-9639-A49E7570E86D}"/>
              </a:ext>
            </a:extLst>
          </p:cNvPr>
          <p:cNvSpPr>
            <a:spLocks noGrp="1"/>
          </p:cNvSpPr>
          <p:nvPr>
            <p:ph type="title"/>
          </p:nvPr>
        </p:nvSpPr>
        <p:spPr>
          <a:xfrm>
            <a:off x="401231" y="1407601"/>
            <a:ext cx="11332800" cy="878400"/>
          </a:xfrm>
          <a:prstGeom prst="rect">
            <a:avLst/>
          </a:prstGeom>
        </p:spPr>
        <p:txBody>
          <a:bodyPr vert="horz" lIns="0" tIns="0" rIns="0" bIns="0" rtlCol="0" anchor="t" anchorCtr="0">
            <a:normAutofit/>
          </a:bodyPr>
          <a:lstStyle/>
          <a:p>
            <a:r>
              <a:rPr lang="de-DE" dirty="0"/>
              <a:t>Hier steht ein Titel</a:t>
            </a:r>
          </a:p>
        </p:txBody>
      </p:sp>
      <p:pic>
        <p:nvPicPr>
          <p:cNvPr id="9" name="Grafik 8" descr="Ein Bild, das Text, Schrift, Screenshot, Grafiken enthält.&#10;&#10;Automatisch generierte Beschreibung">
            <a:extLst>
              <a:ext uri="{FF2B5EF4-FFF2-40B4-BE49-F238E27FC236}">
                <a16:creationId xmlns:a16="http://schemas.microsoft.com/office/drawing/2014/main" id="{FE76C0F6-60F4-FC0E-B419-4630AA01F16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510726" y="63681"/>
            <a:ext cx="2576193" cy="847351"/>
          </a:xfrm>
          <a:prstGeom prst="rect">
            <a:avLst/>
          </a:prstGeom>
        </p:spPr>
      </p:pic>
      <p:sp>
        <p:nvSpPr>
          <p:cNvPr id="7" name="Textplatzhalter 6">
            <a:extLst>
              <a:ext uri="{FF2B5EF4-FFF2-40B4-BE49-F238E27FC236}">
                <a16:creationId xmlns:a16="http://schemas.microsoft.com/office/drawing/2014/main" id="{775D8974-0D9A-8BED-0721-347C4BF3C9AC}"/>
              </a:ext>
            </a:extLst>
          </p:cNvPr>
          <p:cNvSpPr>
            <a:spLocks noGrp="1"/>
          </p:cNvSpPr>
          <p:nvPr>
            <p:ph type="body" idx="1"/>
          </p:nvPr>
        </p:nvSpPr>
        <p:spPr>
          <a:xfrm>
            <a:off x="401231" y="2286002"/>
            <a:ext cx="11332800" cy="3745775"/>
          </a:xfrm>
          <a:prstGeom prst="rect">
            <a:avLst/>
          </a:prstGeom>
        </p:spPr>
        <p:txBody>
          <a:bodyPr vert="horz" lIns="0" tIns="0" rIns="0" bIns="0" rtlCol="0">
            <a:normAutofit/>
          </a:bodyPr>
          <a:lstStyle/>
          <a:p>
            <a:pPr lvl="0"/>
            <a:r>
              <a:rPr lang="de-DE" dirty="0"/>
              <a:t>Mastertextformat bearbeiten</a:t>
            </a:r>
          </a:p>
          <a:p>
            <a:pPr lvl="1"/>
            <a:r>
              <a:rPr lang="de-DE" dirty="0"/>
              <a:t>Zweite Ebene</a:t>
            </a:r>
          </a:p>
        </p:txBody>
      </p:sp>
    </p:spTree>
    <p:extLst>
      <p:ext uri="{BB962C8B-B14F-4D97-AF65-F5344CB8AC3E}">
        <p14:creationId xmlns:p14="http://schemas.microsoft.com/office/powerpoint/2010/main" val="404063519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hf sldNum="0" hdr="0" ftr="0" dt="0"/>
  <p:txStyles>
    <p:titleStyle>
      <a:lvl1pPr algn="l" defTabSz="914377" rtl="0" eaLnBrk="1" latinLnBrk="0" hangingPunct="1">
        <a:lnSpc>
          <a:spcPct val="90000"/>
        </a:lnSpc>
        <a:spcBef>
          <a:spcPct val="0"/>
        </a:spcBef>
        <a:buNone/>
        <a:defRPr sz="4000" kern="1200" cap="all" spc="-100" baseline="0">
          <a:solidFill>
            <a:schemeClr val="tx1"/>
          </a:solidFill>
          <a:latin typeface="+mj-lt"/>
          <a:ea typeface="+mj-ea"/>
          <a:cs typeface="+mj-cs"/>
        </a:defRPr>
      </a:lvl1pPr>
    </p:titleStyle>
    <p:bodyStyle>
      <a:lvl1pPr marL="0" indent="0" algn="l" defTabSz="914377" rtl="0" eaLnBrk="1" latinLnBrk="0" hangingPunct="1">
        <a:lnSpc>
          <a:spcPts val="2800"/>
        </a:lnSpc>
        <a:spcBef>
          <a:spcPts val="0"/>
        </a:spcBef>
        <a:spcAft>
          <a:spcPts val="2400"/>
        </a:spcAft>
        <a:buFont typeface="Arial" panose="020B0604020202020204" pitchFamily="34" charset="0"/>
        <a:buNone/>
        <a:defRPr sz="2200" kern="1200">
          <a:solidFill>
            <a:schemeClr val="tx1"/>
          </a:solidFill>
          <a:latin typeface="+mn-lt"/>
          <a:ea typeface="+mn-ea"/>
          <a:cs typeface="+mn-cs"/>
        </a:defRPr>
      </a:lvl1pPr>
      <a:lvl2pPr marL="539987" indent="-539987" algn="l" defTabSz="914377" rtl="0" eaLnBrk="1" latinLnBrk="0" hangingPunct="1">
        <a:lnSpc>
          <a:spcPts val="2800"/>
        </a:lnSpc>
        <a:spcBef>
          <a:spcPts val="0"/>
        </a:spcBef>
        <a:spcAft>
          <a:spcPts val="2400"/>
        </a:spcAft>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E70819A-F902-6D82-93B3-7C8373BE40DD}"/>
              </a:ext>
            </a:extLst>
          </p:cNvPr>
          <p:cNvGraphicFramePr>
            <a:graphicFrameLocks noChangeAspect="1"/>
          </p:cNvGraphicFramePr>
          <p:nvPr userDrawn="1">
            <p:custDataLst>
              <p:tags r:id="rId9"/>
            </p:custDataLs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065" name="think-cell Folie" r:id="rId10" imgW="408" imgH="408" progId="TCLayout.ActiveDocument.1">
                  <p:embed/>
                </p:oleObj>
              </mc:Choice>
              <mc:Fallback>
                <p:oleObj name="think-cell Folie" r:id="rId10" imgW="408" imgH="408" progId="TCLayout.ActiveDocument.1">
                  <p:embed/>
                  <p:pic>
                    <p:nvPicPr>
                      <p:cNvPr id="5" name="think-cell data - do not delete" hidden="1">
                        <a:extLst>
                          <a:ext uri="{FF2B5EF4-FFF2-40B4-BE49-F238E27FC236}">
                            <a16:creationId xmlns:a16="http://schemas.microsoft.com/office/drawing/2014/main" id="{5E70819A-F902-6D82-93B3-7C8373BE40DD}"/>
                          </a:ext>
                        </a:extLst>
                      </p:cNvPr>
                      <p:cNvPicPr/>
                      <p:nvPr/>
                    </p:nvPicPr>
                    <p:blipFill>
                      <a:blip r:embed="rId11"/>
                      <a:stretch>
                        <a:fillRect/>
                      </a:stretch>
                    </p:blipFill>
                    <p:spPr>
                      <a:xfrm>
                        <a:off x="2118" y="2118"/>
                        <a:ext cx="2117" cy="2117"/>
                      </a:xfrm>
                      <a:prstGeom prst="rect">
                        <a:avLst/>
                      </a:prstGeom>
                    </p:spPr>
                  </p:pic>
                </p:oleObj>
              </mc:Fallback>
            </mc:AlternateContent>
          </a:graphicData>
        </a:graphic>
      </p:graphicFrame>
      <p:sp>
        <p:nvSpPr>
          <p:cNvPr id="2" name="Title Placeholder 1"/>
          <p:cNvSpPr>
            <a:spLocks noGrp="1"/>
          </p:cNvSpPr>
          <p:nvPr>
            <p:ph type="title"/>
          </p:nvPr>
        </p:nvSpPr>
        <p:spPr>
          <a:xfrm>
            <a:off x="237068" y="1229298"/>
            <a:ext cx="11713633" cy="741319"/>
          </a:xfrm>
          <a:prstGeom prst="rect">
            <a:avLst/>
          </a:prstGeom>
        </p:spPr>
        <p:txBody>
          <a:bodyPr vert="horz" lIns="0" tIns="0" rIns="0" bIns="0" rtlCol="0" anchor="b" anchorCtr="0">
            <a:noAutofit/>
          </a:bodyPr>
          <a:lstStyle/>
          <a:p>
            <a:r>
              <a:rPr lang="de-DE" dirty="0"/>
              <a:t>Haupttitel/Untertitel</a:t>
            </a:r>
            <a:endParaRPr lang="en-US" dirty="0"/>
          </a:p>
        </p:txBody>
      </p:sp>
      <p:sp>
        <p:nvSpPr>
          <p:cNvPr id="3" name="Text Placeholder 2"/>
          <p:cNvSpPr>
            <a:spLocks noGrp="1"/>
          </p:cNvSpPr>
          <p:nvPr>
            <p:ph type="body" idx="1"/>
          </p:nvPr>
        </p:nvSpPr>
        <p:spPr>
          <a:xfrm>
            <a:off x="237068" y="2305050"/>
            <a:ext cx="11713633" cy="4315884"/>
          </a:xfrm>
          <a:prstGeom prst="rect">
            <a:avLst/>
          </a:prstGeom>
        </p:spPr>
        <p:txBody>
          <a:bodyPr vert="horz" lIns="0" tIns="0" rIns="0" bIns="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Slide Number Placeholder 9"/>
          <p:cNvSpPr>
            <a:spLocks noGrp="1"/>
          </p:cNvSpPr>
          <p:nvPr>
            <p:ph type="sldNum" sz="quarter" idx="4"/>
          </p:nvPr>
        </p:nvSpPr>
        <p:spPr>
          <a:xfrm>
            <a:off x="237067" y="241300"/>
            <a:ext cx="541867" cy="365125"/>
          </a:xfrm>
          <a:prstGeom prst="rect">
            <a:avLst/>
          </a:prstGeom>
        </p:spPr>
        <p:txBody>
          <a:bodyPr vert="horz" lIns="0" tIns="0" rIns="0" bIns="0" rtlCol="0" anchor="t" anchorCtr="0"/>
          <a:lstStyle>
            <a:lvl1pPr algn="l">
              <a:defRPr sz="1333">
                <a:solidFill>
                  <a:srgbClr val="555959"/>
                </a:solidFill>
              </a:defRPr>
            </a:lvl1pPr>
          </a:lstStyle>
          <a:p>
            <a:fld id="{63343499-4781-8F47-9616-5D65C730EB58}" type="slidenum">
              <a:rPr lang="en-US" smtClean="0"/>
              <a:pPr/>
              <a:t>‹Nr.›</a:t>
            </a:fld>
            <a:endParaRPr lang="en-US" dirty="0"/>
          </a:p>
        </p:txBody>
      </p:sp>
      <p:pic>
        <p:nvPicPr>
          <p:cNvPr id="4" name="Grafik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671553" y="274295"/>
            <a:ext cx="5279147" cy="1150115"/>
          </a:xfrm>
          <a:prstGeom prst="rect">
            <a:avLst/>
          </a:prstGeom>
        </p:spPr>
      </p:pic>
    </p:spTree>
    <p:extLst>
      <p:ext uri="{BB962C8B-B14F-4D97-AF65-F5344CB8AC3E}">
        <p14:creationId xmlns:p14="http://schemas.microsoft.com/office/powerpoint/2010/main" val="406069563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8" r:id="rId6"/>
  </p:sldLayoutIdLst>
  <p:hf hdr="0" ftr="0" dt="0"/>
  <p:txStyles>
    <p:titleStyle>
      <a:lvl1pPr algn="l" defTabSz="609585" rtl="0" eaLnBrk="1" latinLnBrk="0" hangingPunct="1">
        <a:lnSpc>
          <a:spcPts val="3333"/>
        </a:lnSpc>
        <a:spcBef>
          <a:spcPct val="0"/>
        </a:spcBef>
        <a:buNone/>
        <a:defRPr sz="3333" b="1" kern="1200">
          <a:solidFill>
            <a:srgbClr val="FF0000"/>
          </a:solidFill>
          <a:latin typeface="+mj-lt"/>
          <a:ea typeface="+mj-ea"/>
          <a:cs typeface="+mj-cs"/>
        </a:defRPr>
      </a:lvl1pPr>
    </p:titleStyle>
    <p:bodyStyle>
      <a:lvl1pPr marL="359991"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1pPr>
      <a:lvl2pPr marL="719982"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2pPr>
      <a:lvl3pPr marL="1079973"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3pPr>
      <a:lvl4pPr marL="1439964"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4pPr>
      <a:lvl5pPr marL="1799955" indent="-359991" algn="l" defTabSz="609585" rtl="0" eaLnBrk="1" latinLnBrk="0" hangingPunct="1">
        <a:lnSpc>
          <a:spcPct val="90000"/>
        </a:lnSpc>
        <a:spcBef>
          <a:spcPts val="0"/>
        </a:spcBef>
        <a:spcAft>
          <a:spcPts val="1667"/>
        </a:spcAft>
        <a:buFont typeface="Symbol" panose="05050102010706020507" pitchFamily="18" charset="2"/>
        <a:buChar char="-"/>
        <a:defRPr sz="3333"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baselland.ch/politik-und-behorden/direktionen/bildungs-kultur-und-sportdirektion/bildung/informationen-zu-den-neuen-fuehrungsstrukturen" TargetMode="External"/><Relationship Id="rId1" Type="http://schemas.openxmlformats.org/officeDocument/2006/relationships/slideLayout" Target="../slideLayouts/slideLayout21.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bl.clex.ch/app/de/systematic/texts_of_law" TargetMode="External"/><Relationship Id="rId1" Type="http://schemas.openxmlformats.org/officeDocument/2006/relationships/slideLayout" Target="../slideLayouts/slideLayout21.xml"/><Relationship Id="rId4" Type="http://schemas.openxmlformats.org/officeDocument/2006/relationships/image" Target="../media/image16.em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bl.clex.ch/app/de/systematic/texts_of_law" TargetMode="External"/><Relationship Id="rId1" Type="http://schemas.openxmlformats.org/officeDocument/2006/relationships/slideLayout" Target="../slideLayouts/slideLayout21.xml"/><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bl.clex.ch/app/de/systematic/texts_of_law" TargetMode="External"/><Relationship Id="rId1" Type="http://schemas.openxmlformats.org/officeDocument/2006/relationships/slideLayout" Target="../slideLayouts/slideLayout21.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DBEA81D1-4E3F-F80F-556A-E32B92D26DB9}"/>
              </a:ext>
            </a:extLst>
          </p:cNvPr>
          <p:cNvSpPr>
            <a:spLocks noGrp="1"/>
          </p:cNvSpPr>
          <p:nvPr>
            <p:ph type="title"/>
          </p:nvPr>
        </p:nvSpPr>
        <p:spPr/>
        <p:txBody>
          <a:bodyPr>
            <a:normAutofit fontScale="90000"/>
          </a:bodyPr>
          <a:lstStyle/>
          <a:p>
            <a:r>
              <a:rPr lang="de-DE" b="1" dirty="0" smtClean="0"/>
              <a:t>Neue Führungsstrukturen </a:t>
            </a:r>
            <a:r>
              <a:rPr lang="de-DE" b="1" smtClean="0"/>
              <a:t>Kantonale Schulen</a:t>
            </a:r>
            <a:endParaRPr lang="de-DE" b="1" dirty="0"/>
          </a:p>
        </p:txBody>
      </p:sp>
      <p:pic>
        <p:nvPicPr>
          <p:cNvPr id="24" name="Picture 3"/>
          <p:cNvPicPr>
            <a:picLocks noChangeAspect="1" noChangeArrowheads="1"/>
          </p:cNvPicPr>
          <p:nvPr/>
        </p:nvPicPr>
        <p:blipFill>
          <a:blip r:embed="rId2">
            <a:extLst>
              <a:ext uri="{28A0092B-C50C-407E-A947-70E740481C1C}">
                <a14:useLocalDpi xmlns:a14="http://schemas.microsoft.com/office/drawing/2010/main" val="0"/>
              </a:ext>
            </a:extLst>
          </a:blip>
          <a:srcRect t="1498" b="1498"/>
          <a:stretch>
            <a:fillRect/>
          </a:stretch>
        </p:blipFill>
        <p:spPr bwMode="auto">
          <a:xfrm>
            <a:off x="1495912" y="2414330"/>
            <a:ext cx="8953099" cy="387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Bildplatzhalter 2"/>
          <p:cNvPicPr>
            <a:picLocks noChangeAspect="1"/>
          </p:cNvPicPr>
          <p:nvPr/>
        </p:nvPicPr>
        <p:blipFill>
          <a:blip r:embed="rId3">
            <a:extLst>
              <a:ext uri="{28A0092B-C50C-407E-A947-70E740481C1C}">
                <a14:useLocalDpi xmlns:a14="http://schemas.microsoft.com/office/drawing/2010/main" val="0"/>
              </a:ext>
            </a:extLst>
          </a:blip>
          <a:srcRect t="21992" b="21992"/>
          <a:stretch>
            <a:fillRect/>
          </a:stretch>
        </p:blipFill>
        <p:spPr>
          <a:xfrm>
            <a:off x="0" y="2414331"/>
            <a:ext cx="12192000" cy="4464098"/>
          </a:xfrm>
          <a:prstGeom prst="rect">
            <a:avLst/>
          </a:prstGeom>
        </p:spPr>
      </p:pic>
      <p:pic>
        <p:nvPicPr>
          <p:cNvPr id="6" name="typoraste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2414328"/>
            <a:ext cx="12192001" cy="4423689"/>
          </a:xfrm>
          <a:prstGeom prst="rect">
            <a:avLst/>
          </a:prstGeom>
        </p:spPr>
      </p:pic>
      <p:pic>
        <p:nvPicPr>
          <p:cNvPr id="7" name="Grafik 6"/>
          <p:cNvPicPr>
            <a:picLocks noChangeAspect="1"/>
          </p:cNvPicPr>
          <p:nvPr/>
        </p:nvPicPr>
        <p:blipFill>
          <a:blip r:embed="rId5"/>
          <a:stretch>
            <a:fillRect/>
          </a:stretch>
        </p:blipFill>
        <p:spPr>
          <a:xfrm>
            <a:off x="0" y="170453"/>
            <a:ext cx="3061699" cy="644475"/>
          </a:xfrm>
          <a:prstGeom prst="rect">
            <a:avLst/>
          </a:prstGeom>
        </p:spPr>
      </p:pic>
    </p:spTree>
    <p:extLst>
      <p:ext uri="{BB962C8B-B14F-4D97-AF65-F5344CB8AC3E}">
        <p14:creationId xmlns:p14="http://schemas.microsoft.com/office/powerpoint/2010/main" val="10250797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a:t>Schulprogramm und Qualität</a:t>
            </a:r>
          </a:p>
        </p:txBody>
      </p:sp>
      <p:sp>
        <p:nvSpPr>
          <p:cNvPr id="3" name="Textplatzhalter 2"/>
          <p:cNvSpPr>
            <a:spLocks noGrp="1"/>
          </p:cNvSpPr>
          <p:nvPr>
            <p:ph type="body" sz="quarter" idx="11"/>
          </p:nvPr>
        </p:nvSpPr>
        <p:spPr>
          <a:xfrm>
            <a:off x="401229" y="1992762"/>
            <a:ext cx="11680704" cy="4865239"/>
          </a:xfrm>
        </p:spPr>
        <p:txBody>
          <a:bodyPr>
            <a:normAutofit fontScale="92500"/>
          </a:bodyPr>
          <a:lstStyle/>
          <a:p>
            <a:pPr>
              <a:spcAft>
                <a:spcPts val="1200"/>
              </a:spcAft>
            </a:pPr>
            <a:endParaRPr lang="de-CH" sz="3200" dirty="0" smtClean="0"/>
          </a:p>
          <a:p>
            <a:pPr marL="727075" lvl="1" indent="-457200" defTabSz="457200">
              <a:lnSpc>
                <a:spcPct val="90000"/>
              </a:lnSpc>
              <a:spcAft>
                <a:spcPts val="1250"/>
              </a:spcAft>
              <a:buFont typeface="Symbol" panose="05050102010706020507" pitchFamily="18" charset="2"/>
              <a:buChar char="-"/>
            </a:pPr>
            <a:r>
              <a:rPr lang="de-CH" sz="3200" dirty="0" smtClean="0"/>
              <a:t>Der Schulrat </a:t>
            </a:r>
            <a:r>
              <a:rPr lang="de-CH" sz="3200" dirty="0"/>
              <a:t>wirkt bei der Erarbeitung des Schulprogramms mit und genehmigt dieses unter Einhaltung der Vorgaben des Bundes und des Kantons.</a:t>
            </a:r>
          </a:p>
          <a:p>
            <a:pPr marL="727075" lvl="1" indent="-457200" defTabSz="457200">
              <a:lnSpc>
                <a:spcPct val="90000"/>
              </a:lnSpc>
              <a:spcAft>
                <a:spcPts val="1250"/>
              </a:spcAft>
              <a:buFont typeface="Symbol" panose="05050102010706020507" pitchFamily="18" charset="2"/>
              <a:buChar char="-"/>
            </a:pPr>
            <a:r>
              <a:rPr lang="de-CH" sz="3200" dirty="0" smtClean="0"/>
              <a:t>Der Schulrat </a:t>
            </a:r>
            <a:r>
              <a:rPr lang="de-CH" sz="3200" dirty="0"/>
              <a:t>berät die Evaluationsergebnisse und die Erkenntnisse aus den Aufsichtsprozessen, erarbeitet gemeinsam mit der Schulleitung die daraus abgeleiteten Massnahmen und genehmigt die Massnahmen aus der internen Evaluation.</a:t>
            </a:r>
          </a:p>
          <a:p>
            <a:pPr marL="269875" lvl="1" indent="0" defTabSz="457200">
              <a:lnSpc>
                <a:spcPct val="90000"/>
              </a:lnSpc>
              <a:spcAft>
                <a:spcPts val="1250"/>
              </a:spcAft>
              <a:buNone/>
            </a:pPr>
            <a:r>
              <a:rPr lang="de-CH" sz="3200" dirty="0">
                <a:solidFill>
                  <a:prstClr val="black"/>
                </a:solidFill>
              </a:rPr>
              <a:t>					</a:t>
            </a:r>
            <a:r>
              <a:rPr lang="de-CH" sz="3200" dirty="0" smtClean="0">
                <a:solidFill>
                  <a:prstClr val="black"/>
                </a:solidFill>
              </a:rPr>
              <a:t>				</a:t>
            </a:r>
            <a:endParaRPr lang="de-CH" sz="3600" dirty="0" smtClean="0">
              <a:solidFill>
                <a:prstClr val="black"/>
              </a:solidFill>
              <a:cs typeface="Arial"/>
            </a:endParaRPr>
          </a:p>
          <a:p>
            <a:pPr marL="269875" lvl="1" indent="0" defTabSz="457200">
              <a:lnSpc>
                <a:spcPct val="90000"/>
              </a:lnSpc>
              <a:spcAft>
                <a:spcPts val="1250"/>
              </a:spcAft>
              <a:buNone/>
            </a:pPr>
            <a:r>
              <a:rPr lang="de-CH" sz="3200" dirty="0" smtClean="0">
                <a:solidFill>
                  <a:prstClr val="black"/>
                </a:solidFill>
              </a:rPr>
              <a:t>					</a:t>
            </a:r>
            <a:endParaRPr lang="de-CH" dirty="0" smtClean="0"/>
          </a:p>
        </p:txBody>
      </p:sp>
      <p:pic>
        <p:nvPicPr>
          <p:cNvPr id="4" name="Grafik 3"/>
          <p:cNvPicPr>
            <a:picLocks noChangeAspect="1"/>
          </p:cNvPicPr>
          <p:nvPr/>
        </p:nvPicPr>
        <p:blipFill>
          <a:blip r:embed="rId2"/>
          <a:stretch>
            <a:fillRect/>
          </a:stretch>
        </p:blipFill>
        <p:spPr>
          <a:xfrm>
            <a:off x="0" y="170453"/>
            <a:ext cx="3061699" cy="644475"/>
          </a:xfrm>
          <a:prstGeom prst="rect">
            <a:avLst/>
          </a:prstGeom>
        </p:spPr>
      </p:pic>
    </p:spTree>
    <p:extLst>
      <p:ext uri="{BB962C8B-B14F-4D97-AF65-F5344CB8AC3E}">
        <p14:creationId xmlns:p14="http://schemas.microsoft.com/office/powerpoint/2010/main" val="2979696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a:t>Beschwerden und Disziplin</a:t>
            </a:r>
          </a:p>
        </p:txBody>
      </p:sp>
      <p:sp>
        <p:nvSpPr>
          <p:cNvPr id="3" name="Textplatzhalter 2"/>
          <p:cNvSpPr>
            <a:spLocks noGrp="1"/>
          </p:cNvSpPr>
          <p:nvPr>
            <p:ph type="body" sz="quarter" idx="11"/>
          </p:nvPr>
        </p:nvSpPr>
        <p:spPr>
          <a:xfrm>
            <a:off x="401229" y="1992762"/>
            <a:ext cx="11680704" cy="4865239"/>
          </a:xfrm>
        </p:spPr>
        <p:txBody>
          <a:bodyPr>
            <a:normAutofit fontScale="85000" lnSpcReduction="20000"/>
          </a:bodyPr>
          <a:lstStyle/>
          <a:p>
            <a:pPr>
              <a:spcAft>
                <a:spcPts val="1200"/>
              </a:spcAft>
            </a:pPr>
            <a:endParaRPr lang="de-CH" sz="3200" dirty="0" smtClean="0"/>
          </a:p>
          <a:p>
            <a:pPr marL="727075" lvl="1" indent="-457200" defTabSz="457200">
              <a:lnSpc>
                <a:spcPct val="90000"/>
              </a:lnSpc>
              <a:spcAft>
                <a:spcPts val="1250"/>
              </a:spcAft>
              <a:buFont typeface="Symbol" panose="05050102010706020507" pitchFamily="18" charset="2"/>
              <a:buChar char="-"/>
            </a:pPr>
            <a:endParaRPr lang="de-CH" sz="3200" dirty="0" smtClean="0"/>
          </a:p>
          <a:p>
            <a:pPr marL="727075" lvl="1" indent="-457200" defTabSz="457200">
              <a:lnSpc>
                <a:spcPct val="90000"/>
              </a:lnSpc>
              <a:spcAft>
                <a:spcPts val="1250"/>
              </a:spcAft>
              <a:buFont typeface="Symbol" panose="05050102010706020507" pitchFamily="18" charset="2"/>
              <a:buChar char="-"/>
            </a:pPr>
            <a:r>
              <a:rPr lang="de-CH" sz="3200" dirty="0" smtClean="0"/>
              <a:t>Grundsätzlich entscheidet die Schulleitung neu in allen Bereichen, die bisher dem Schulrat oblagen (z.B. personalrechtliche Entscheide, Urlaub, </a:t>
            </a:r>
            <a:r>
              <a:rPr lang="de-CH" sz="3200" dirty="0" err="1" smtClean="0"/>
              <a:t>Jokertage</a:t>
            </a:r>
            <a:r>
              <a:rPr lang="de-CH" sz="3200" dirty="0" smtClean="0"/>
              <a:t>, schwere Disziplinarmassnahmen).</a:t>
            </a:r>
          </a:p>
          <a:p>
            <a:pPr marL="727075" lvl="1" indent="-457200" defTabSz="457200">
              <a:lnSpc>
                <a:spcPct val="90000"/>
              </a:lnSpc>
              <a:spcAft>
                <a:spcPts val="1250"/>
              </a:spcAft>
              <a:buFont typeface="Symbol" panose="05050102010706020507" pitchFamily="18" charset="2"/>
              <a:buChar char="-"/>
            </a:pPr>
            <a:r>
              <a:rPr lang="de-CH" sz="3200" dirty="0" smtClean="0"/>
              <a:t>Der </a:t>
            </a:r>
            <a:r>
              <a:rPr lang="de-CH" sz="3200" dirty="0"/>
              <a:t>Schulrat </a:t>
            </a:r>
            <a:r>
              <a:rPr lang="de-CH" sz="3200" dirty="0" smtClean="0"/>
              <a:t>ist </a:t>
            </a:r>
            <a:r>
              <a:rPr lang="de-CH" sz="3200" dirty="0"/>
              <a:t>Beschwerdeinstanz bei Entscheiden der Schulleitung  in schülerinnen- und schülerbezogenen Angelegenheiten, ausser bei Schulausschlüssen.</a:t>
            </a:r>
          </a:p>
          <a:p>
            <a:pPr marL="727075" lvl="1" indent="-457200" defTabSz="457200">
              <a:lnSpc>
                <a:spcPct val="90000"/>
              </a:lnSpc>
              <a:spcAft>
                <a:spcPts val="1250"/>
              </a:spcAft>
              <a:buFont typeface="Symbol" panose="05050102010706020507" pitchFamily="18" charset="2"/>
              <a:buChar char="-"/>
            </a:pPr>
            <a:r>
              <a:rPr lang="de-CH" sz="3200" dirty="0" smtClean="0"/>
              <a:t>Der Regierungsrat ist Beschwerdeinstanz bei personalrechtlichen Entscheiden </a:t>
            </a:r>
            <a:r>
              <a:rPr lang="de-CH" sz="3200" dirty="0"/>
              <a:t>der Schulleitung </a:t>
            </a:r>
            <a:r>
              <a:rPr lang="de-CH" sz="3200" dirty="0" smtClean="0"/>
              <a:t>und Schulausschlüssen.</a:t>
            </a:r>
            <a:endParaRPr lang="de-CH" sz="3200" dirty="0"/>
          </a:p>
          <a:p>
            <a:pPr marL="269875" lvl="1" indent="0" defTabSz="457200">
              <a:lnSpc>
                <a:spcPct val="90000"/>
              </a:lnSpc>
              <a:spcAft>
                <a:spcPts val="1250"/>
              </a:spcAft>
              <a:buNone/>
            </a:pPr>
            <a:r>
              <a:rPr lang="de-CH" sz="3200" dirty="0">
                <a:solidFill>
                  <a:prstClr val="black"/>
                </a:solidFill>
              </a:rPr>
              <a:t>						</a:t>
            </a:r>
            <a:r>
              <a:rPr lang="de-CH" sz="3200" dirty="0" smtClean="0">
                <a:solidFill>
                  <a:prstClr val="black"/>
                </a:solidFill>
              </a:rPr>
              <a:t>				</a:t>
            </a:r>
            <a:endParaRPr lang="de-CH" sz="3600" dirty="0" smtClean="0">
              <a:solidFill>
                <a:prstClr val="black"/>
              </a:solidFill>
              <a:cs typeface="Arial"/>
            </a:endParaRPr>
          </a:p>
          <a:p>
            <a:pPr marL="269875" lvl="1" indent="0" defTabSz="457200">
              <a:lnSpc>
                <a:spcPct val="90000"/>
              </a:lnSpc>
              <a:spcAft>
                <a:spcPts val="1250"/>
              </a:spcAft>
              <a:buNone/>
            </a:pPr>
            <a:r>
              <a:rPr lang="de-CH" sz="3200" dirty="0" smtClean="0">
                <a:solidFill>
                  <a:prstClr val="black"/>
                </a:solidFill>
              </a:rPr>
              <a:t>					</a:t>
            </a:r>
            <a:endParaRPr lang="de-CH" dirty="0" smtClean="0"/>
          </a:p>
        </p:txBody>
      </p:sp>
      <p:pic>
        <p:nvPicPr>
          <p:cNvPr id="4" name="Grafik 3"/>
          <p:cNvPicPr>
            <a:picLocks noChangeAspect="1"/>
          </p:cNvPicPr>
          <p:nvPr/>
        </p:nvPicPr>
        <p:blipFill>
          <a:blip r:embed="rId2"/>
          <a:stretch>
            <a:fillRect/>
          </a:stretch>
        </p:blipFill>
        <p:spPr>
          <a:xfrm>
            <a:off x="0" y="170453"/>
            <a:ext cx="3061699" cy="644475"/>
          </a:xfrm>
          <a:prstGeom prst="rect">
            <a:avLst/>
          </a:prstGeom>
        </p:spPr>
      </p:pic>
    </p:spTree>
    <p:extLst>
      <p:ext uri="{BB962C8B-B14F-4D97-AF65-F5344CB8AC3E}">
        <p14:creationId xmlns:p14="http://schemas.microsoft.com/office/powerpoint/2010/main" val="23358281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a:t>Beschwerden und Disziplin</a:t>
            </a:r>
          </a:p>
        </p:txBody>
      </p:sp>
      <p:sp>
        <p:nvSpPr>
          <p:cNvPr id="4" name="Textplatzhalter 3"/>
          <p:cNvSpPr>
            <a:spLocks noGrp="1"/>
          </p:cNvSpPr>
          <p:nvPr>
            <p:ph type="body" sz="quarter" idx="11"/>
          </p:nvPr>
        </p:nvSpPr>
        <p:spPr/>
        <p:txBody>
          <a:bodyPr/>
          <a:lstStyle/>
          <a:p>
            <a:endParaRPr lang="de-CH" dirty="0"/>
          </a:p>
        </p:txBody>
      </p:sp>
      <p:graphicFrame>
        <p:nvGraphicFramePr>
          <p:cNvPr id="5" name="Tabelle 4"/>
          <p:cNvGraphicFramePr>
            <a:graphicFrameLocks noGrp="1"/>
          </p:cNvGraphicFramePr>
          <p:nvPr>
            <p:extLst>
              <p:ext uri="{D42A27DB-BD31-4B8C-83A1-F6EECF244321}">
                <p14:modId xmlns:p14="http://schemas.microsoft.com/office/powerpoint/2010/main" val="1001005012"/>
              </p:ext>
            </p:extLst>
          </p:nvPr>
        </p:nvGraphicFramePr>
        <p:xfrm>
          <a:off x="419101" y="2000249"/>
          <a:ext cx="10668000" cy="4780281"/>
        </p:xfrm>
        <a:graphic>
          <a:graphicData uri="http://schemas.openxmlformats.org/drawingml/2006/table">
            <a:tbl>
              <a:tblPr>
                <a:tableStyleId>{5C22544A-7EE6-4342-B048-85BDC9FD1C3A}</a:tableStyleId>
              </a:tblPr>
              <a:tblGrid>
                <a:gridCol w="3595294">
                  <a:extLst>
                    <a:ext uri="{9D8B030D-6E8A-4147-A177-3AD203B41FA5}">
                      <a16:colId xmlns:a16="http://schemas.microsoft.com/office/drawing/2014/main" val="395381445"/>
                    </a:ext>
                  </a:extLst>
                </a:gridCol>
                <a:gridCol w="1178786">
                  <a:extLst>
                    <a:ext uri="{9D8B030D-6E8A-4147-A177-3AD203B41FA5}">
                      <a16:colId xmlns:a16="http://schemas.microsoft.com/office/drawing/2014/main" val="270693932"/>
                    </a:ext>
                  </a:extLst>
                </a:gridCol>
                <a:gridCol w="1178786">
                  <a:extLst>
                    <a:ext uri="{9D8B030D-6E8A-4147-A177-3AD203B41FA5}">
                      <a16:colId xmlns:a16="http://schemas.microsoft.com/office/drawing/2014/main" val="4109156520"/>
                    </a:ext>
                  </a:extLst>
                </a:gridCol>
                <a:gridCol w="1175770">
                  <a:extLst>
                    <a:ext uri="{9D8B030D-6E8A-4147-A177-3AD203B41FA5}">
                      <a16:colId xmlns:a16="http://schemas.microsoft.com/office/drawing/2014/main" val="3819390696"/>
                    </a:ext>
                  </a:extLst>
                </a:gridCol>
                <a:gridCol w="1426354">
                  <a:extLst>
                    <a:ext uri="{9D8B030D-6E8A-4147-A177-3AD203B41FA5}">
                      <a16:colId xmlns:a16="http://schemas.microsoft.com/office/drawing/2014/main" val="398637670"/>
                    </a:ext>
                  </a:extLst>
                </a:gridCol>
                <a:gridCol w="1222412">
                  <a:extLst>
                    <a:ext uri="{9D8B030D-6E8A-4147-A177-3AD203B41FA5}">
                      <a16:colId xmlns:a16="http://schemas.microsoft.com/office/drawing/2014/main" val="952404025"/>
                    </a:ext>
                  </a:extLst>
                </a:gridCol>
                <a:gridCol w="890598">
                  <a:extLst>
                    <a:ext uri="{9D8B030D-6E8A-4147-A177-3AD203B41FA5}">
                      <a16:colId xmlns:a16="http://schemas.microsoft.com/office/drawing/2014/main" val="1339491337"/>
                    </a:ext>
                  </a:extLst>
                </a:gridCol>
              </a:tblGrid>
              <a:tr h="166468">
                <a:tc>
                  <a:txBody>
                    <a:bodyPr/>
                    <a:lstStyle/>
                    <a:p>
                      <a:pPr algn="l" fontAlgn="b"/>
                      <a:r>
                        <a:rPr lang="de-CH" sz="1100" b="1" u="none" strike="noStrike" dirty="0">
                          <a:effectLst/>
                        </a:rPr>
                        <a:t>Bereich</a:t>
                      </a:r>
                      <a:endParaRPr lang="de-CH" sz="1100" b="1" i="0" u="none" strike="noStrike" dirty="0">
                        <a:solidFill>
                          <a:srgbClr val="000000"/>
                        </a:solidFill>
                        <a:effectLst/>
                        <a:latin typeface="Calibri" panose="020F0502020204030204" pitchFamily="34" charset="0"/>
                      </a:endParaRPr>
                    </a:p>
                  </a:txBody>
                  <a:tcPr marL="5780" marR="5780" marT="5780" marB="0" anchor="b"/>
                </a:tc>
                <a:tc>
                  <a:txBody>
                    <a:bodyPr/>
                    <a:lstStyle/>
                    <a:p>
                      <a:pPr algn="l" fontAlgn="b"/>
                      <a:r>
                        <a:rPr lang="de-CH" sz="1100" b="1" u="none" strike="noStrike" dirty="0">
                          <a:effectLst/>
                        </a:rPr>
                        <a:t>LP/Konvent</a:t>
                      </a:r>
                      <a:endParaRPr lang="de-CH" sz="1100" b="1"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b="1" u="none" strike="noStrike" dirty="0">
                          <a:effectLst/>
                        </a:rPr>
                        <a:t>SL</a:t>
                      </a:r>
                      <a:endParaRPr lang="de-CH" sz="1100" b="1"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b="1" u="none" strike="noStrike" dirty="0">
                          <a:effectLst/>
                        </a:rPr>
                        <a:t>SR</a:t>
                      </a:r>
                      <a:endParaRPr lang="de-CH" sz="1100" b="1"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b="1" u="none" strike="noStrike" dirty="0">
                          <a:effectLst/>
                        </a:rPr>
                        <a:t>AVS / BMH</a:t>
                      </a:r>
                      <a:endParaRPr lang="de-CH" sz="1100" b="1" i="0" u="none" strike="noStrike" dirty="0">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b="1" u="none" strike="noStrike" dirty="0" smtClean="0">
                          <a:effectLst/>
                        </a:rPr>
                        <a:t> </a:t>
                      </a:r>
                      <a:r>
                        <a:rPr lang="de-CH" sz="1100" b="1" u="none" strike="noStrike" dirty="0">
                          <a:effectLst/>
                        </a:rPr>
                        <a:t>Pers/ FKD</a:t>
                      </a:r>
                      <a:endParaRPr lang="de-CH" sz="1100" b="1" i="0" u="none" strike="noStrike" dirty="0">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b="1" u="none" strike="noStrike" dirty="0">
                          <a:effectLst/>
                        </a:rPr>
                        <a:t>RR</a:t>
                      </a:r>
                      <a:endParaRPr lang="de-CH" sz="1100" b="1" i="0" u="none" strike="noStrike" dirty="0">
                        <a:solidFill>
                          <a:srgbClr val="000000"/>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1046957933"/>
                  </a:ext>
                </a:extLst>
              </a:tr>
              <a:tr h="166468">
                <a:tc>
                  <a:txBody>
                    <a:bodyPr/>
                    <a:lstStyle/>
                    <a:p>
                      <a:pPr algn="l" fontAlgn="b"/>
                      <a:r>
                        <a:rPr lang="de-CH" sz="1100" b="1" u="none" strike="noStrike" dirty="0" smtClean="0">
                          <a:effectLst/>
                        </a:rPr>
                        <a:t>Schülerinnen</a:t>
                      </a:r>
                      <a:r>
                        <a:rPr lang="de-CH" sz="1100" b="1" u="none" strike="noStrike" baseline="0" dirty="0" smtClean="0">
                          <a:effectLst/>
                        </a:rPr>
                        <a:t> &amp; Schüler</a:t>
                      </a:r>
                      <a:endParaRPr lang="de-CH" sz="1100" b="1" i="0" u="none" strike="noStrike" dirty="0">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 </a:t>
                      </a:r>
                      <a:endParaRPr lang="de-CH" sz="1100" b="1"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dirty="0">
                          <a:effectLst/>
                        </a:rPr>
                        <a:t> </a:t>
                      </a:r>
                      <a:endParaRPr lang="de-CH" sz="1100" b="1"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1" i="0" u="none" strike="noStrike">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1" i="0" u="none" strike="noStrike">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1" i="0" u="none" strike="noStrike" dirty="0">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1" i="0" u="none" strike="noStrike" dirty="0">
                        <a:solidFill>
                          <a:srgbClr val="000000"/>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1269798145"/>
                  </a:ext>
                </a:extLst>
              </a:tr>
              <a:tr h="166468">
                <a:tc>
                  <a:txBody>
                    <a:bodyPr/>
                    <a:lstStyle/>
                    <a:p>
                      <a:pPr algn="l" fontAlgn="b"/>
                      <a:r>
                        <a:rPr lang="de-CH" sz="1100" u="none" strike="noStrike">
                          <a:effectLst/>
                        </a:rPr>
                        <a:t>Schulzuweisung Sek I</a:t>
                      </a:r>
                      <a:endParaRPr lang="de-CH" sz="1100" b="0" i="0" u="none" strike="noStrike">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Entscheid</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1. BI</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657721738"/>
                  </a:ext>
                </a:extLst>
              </a:tr>
              <a:tr h="166468">
                <a:tc>
                  <a:txBody>
                    <a:bodyPr/>
                    <a:lstStyle/>
                    <a:p>
                      <a:pPr algn="l" fontAlgn="b"/>
                      <a:r>
                        <a:rPr lang="de-CH" sz="1100" u="none" strike="noStrike" dirty="0">
                          <a:effectLst/>
                        </a:rPr>
                        <a:t>Schulzuweisung Sek II</a:t>
                      </a:r>
                      <a:endParaRPr lang="de-CH" sz="1100" b="0" i="0" u="none" strike="noStrike" dirty="0">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Entscheid</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1. BI</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1656851994"/>
                  </a:ext>
                </a:extLst>
              </a:tr>
              <a:tr h="437425">
                <a:tc>
                  <a:txBody>
                    <a:bodyPr/>
                    <a:lstStyle/>
                    <a:p>
                      <a:pPr algn="l" fontAlgn="b"/>
                      <a:r>
                        <a:rPr lang="de-CH" sz="1100" u="none" strike="noStrike">
                          <a:effectLst/>
                        </a:rPr>
                        <a:t>Eintritte unterjährig z.B. wegen Zuzug, aus anderen Kantonen, Privatschulen etc.</a:t>
                      </a:r>
                      <a:endParaRPr lang="de-CH" sz="1100" b="0" i="0" u="none" strike="noStrike">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dirty="0">
                          <a:effectLst/>
                        </a:rPr>
                        <a:t>Entscheid</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b="1" u="none" strike="noStrike" dirty="0">
                          <a:solidFill>
                            <a:schemeClr val="tx2"/>
                          </a:solidFill>
                          <a:effectLst/>
                        </a:rPr>
                        <a:t>1. BI</a:t>
                      </a:r>
                      <a:endParaRPr lang="de-CH" sz="1100" b="1" i="0" u="none" strike="noStrike" dirty="0">
                        <a:solidFill>
                          <a:schemeClr val="tx2"/>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0" i="0" u="none" strike="noStrike">
                        <a:solidFill>
                          <a:srgbClr val="0070C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70C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b="1" u="none" strike="noStrike" dirty="0">
                          <a:solidFill>
                            <a:schemeClr val="tx2"/>
                          </a:solidFill>
                          <a:effectLst/>
                        </a:rPr>
                        <a:t>2. BI</a:t>
                      </a:r>
                      <a:endParaRPr lang="de-CH" sz="1100" b="1" i="0" u="none" strike="noStrike" dirty="0">
                        <a:solidFill>
                          <a:schemeClr val="tx2"/>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2278719031"/>
                  </a:ext>
                </a:extLst>
              </a:tr>
              <a:tr h="166468">
                <a:tc>
                  <a:txBody>
                    <a:bodyPr/>
                    <a:lstStyle/>
                    <a:p>
                      <a:pPr algn="l" fontAlgn="b"/>
                      <a:r>
                        <a:rPr lang="de-CH" sz="1100" u="none" strike="noStrike" dirty="0">
                          <a:effectLst/>
                        </a:rPr>
                        <a:t>Klassenzuweisung</a:t>
                      </a:r>
                      <a:endParaRPr lang="de-CH" sz="1100" b="0" i="0" u="none" strike="noStrike" dirty="0">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a:effectLst/>
                        </a:rPr>
                        <a:t> </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Entscheid</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dirty="0">
                          <a:effectLst/>
                        </a:rPr>
                        <a:t>-</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2033378917"/>
                  </a:ext>
                </a:extLst>
              </a:tr>
              <a:tr h="166468">
                <a:tc>
                  <a:txBody>
                    <a:bodyPr/>
                    <a:lstStyle/>
                    <a:p>
                      <a:pPr algn="l" fontAlgn="b"/>
                      <a:r>
                        <a:rPr lang="de-CH" sz="1100" u="none" strike="noStrike">
                          <a:effectLst/>
                        </a:rPr>
                        <a:t>Transportkostenentschädigung Sek I</a:t>
                      </a:r>
                      <a:endParaRPr lang="de-CH" sz="1100" b="0" i="0" u="none" strike="noStrike">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Entscheid</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1. BI</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1010637126"/>
                  </a:ext>
                </a:extLst>
              </a:tr>
              <a:tr h="166468">
                <a:tc>
                  <a:txBody>
                    <a:bodyPr/>
                    <a:lstStyle/>
                    <a:p>
                      <a:pPr algn="l" fontAlgn="b"/>
                      <a:r>
                        <a:rPr lang="nn-NO" sz="1100" u="none" strike="noStrike">
                          <a:effectLst/>
                        </a:rPr>
                        <a:t>KK/SpeFö individuelle LZ Sek I</a:t>
                      </a:r>
                      <a:endParaRPr lang="nn-NO" sz="1100" b="0" i="0" u="none" strike="noStrike">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a:effectLst/>
                        </a:rPr>
                        <a:t> </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Entscheid</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b="1" u="none" strike="noStrike" dirty="0">
                          <a:solidFill>
                            <a:schemeClr val="tx2"/>
                          </a:solidFill>
                          <a:effectLst/>
                        </a:rPr>
                        <a:t>1. BI</a:t>
                      </a:r>
                      <a:endParaRPr lang="de-CH" sz="1100" b="1" i="0" u="none" strike="noStrike" dirty="0">
                        <a:solidFill>
                          <a:schemeClr val="tx2"/>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0" i="0" u="none" strike="noStrike">
                        <a:solidFill>
                          <a:srgbClr val="0070C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70C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b="1" u="none" strike="noStrike" dirty="0">
                          <a:solidFill>
                            <a:schemeClr val="tx2"/>
                          </a:solidFill>
                          <a:effectLst/>
                        </a:rPr>
                        <a:t>2. BI</a:t>
                      </a:r>
                      <a:endParaRPr lang="de-CH" sz="1100" b="1" i="0" u="none" strike="noStrike" dirty="0">
                        <a:solidFill>
                          <a:schemeClr val="tx2"/>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2718407991"/>
                  </a:ext>
                </a:extLst>
              </a:tr>
              <a:tr h="166468">
                <a:tc>
                  <a:txBody>
                    <a:bodyPr/>
                    <a:lstStyle/>
                    <a:p>
                      <a:pPr algn="l" fontAlgn="b"/>
                      <a:r>
                        <a:rPr lang="de-CH" sz="1100" u="none" strike="noStrike">
                          <a:effectLst/>
                        </a:rPr>
                        <a:t>Privatschule Sek I</a:t>
                      </a:r>
                      <a:endParaRPr lang="de-CH" sz="1100" b="0" i="0" u="none" strike="noStrike">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Entscheid </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1.BI</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4104295962"/>
                  </a:ext>
                </a:extLst>
              </a:tr>
              <a:tr h="166468">
                <a:tc>
                  <a:txBody>
                    <a:bodyPr/>
                    <a:lstStyle/>
                    <a:p>
                      <a:pPr algn="l" fontAlgn="b"/>
                      <a:r>
                        <a:rPr lang="de-CH" sz="1100" u="none" strike="noStrike">
                          <a:effectLst/>
                        </a:rPr>
                        <a:t>Sonderschulung Sek I</a:t>
                      </a:r>
                      <a:endParaRPr lang="de-CH" sz="1100" b="0" i="0" u="none" strike="noStrike">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Entscheid</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1.BI</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895522852"/>
                  </a:ext>
                </a:extLst>
              </a:tr>
              <a:tr h="166468">
                <a:tc>
                  <a:txBody>
                    <a:bodyPr/>
                    <a:lstStyle/>
                    <a:p>
                      <a:pPr algn="l" fontAlgn="b"/>
                      <a:r>
                        <a:rPr lang="de-CH" sz="1100" u="none" strike="noStrike">
                          <a:effectLst/>
                        </a:rPr>
                        <a:t>Noten (ohne Auswirkung Promotion)</a:t>
                      </a:r>
                      <a:endParaRPr lang="de-CH" sz="1100" b="0" i="0" u="none" strike="noStrike">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Entscheid</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2982915890"/>
                  </a:ext>
                </a:extLst>
              </a:tr>
              <a:tr h="293273">
                <a:tc>
                  <a:txBody>
                    <a:bodyPr/>
                    <a:lstStyle/>
                    <a:p>
                      <a:pPr algn="l" fontAlgn="b"/>
                      <a:r>
                        <a:rPr lang="de-CH" sz="1100" u="none" strike="noStrike" dirty="0">
                          <a:effectLst/>
                        </a:rPr>
                        <a:t>Absenzen (ohne Auswirkung auf Promotion)</a:t>
                      </a:r>
                      <a:endParaRPr lang="de-CH" sz="1100" b="0" i="0" u="none" strike="noStrike" dirty="0">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Entscheid</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853800732"/>
                  </a:ext>
                </a:extLst>
              </a:tr>
              <a:tr h="166468">
                <a:tc>
                  <a:txBody>
                    <a:bodyPr/>
                    <a:lstStyle/>
                    <a:p>
                      <a:pPr algn="l" fontAlgn="b"/>
                      <a:r>
                        <a:rPr lang="de-CH" sz="1100" u="none" strike="noStrike" dirty="0">
                          <a:effectLst/>
                        </a:rPr>
                        <a:t>Promotion</a:t>
                      </a:r>
                      <a:endParaRPr lang="de-CH" sz="1100" b="0" i="0" u="none" strike="noStrike" dirty="0">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Entscheid</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1. BI</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b="1" u="none" strike="noStrike" dirty="0">
                          <a:solidFill>
                            <a:schemeClr val="tx2"/>
                          </a:solidFill>
                          <a:effectLst/>
                        </a:rPr>
                        <a:t>2. BI</a:t>
                      </a:r>
                      <a:endParaRPr lang="de-CH" sz="1100" b="1" i="0" u="none" strike="noStrike" dirty="0">
                        <a:solidFill>
                          <a:schemeClr val="tx2"/>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0" i="0" u="none" strike="noStrike">
                        <a:solidFill>
                          <a:srgbClr val="0070C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70C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b="1" u="none" strike="noStrike" dirty="0">
                          <a:solidFill>
                            <a:schemeClr val="tx2"/>
                          </a:solidFill>
                          <a:effectLst/>
                        </a:rPr>
                        <a:t>3. </a:t>
                      </a:r>
                      <a:r>
                        <a:rPr lang="de-CH" sz="1100" b="1" u="none" strike="noStrike" dirty="0" smtClean="0">
                          <a:solidFill>
                            <a:schemeClr val="tx2"/>
                          </a:solidFill>
                          <a:effectLst/>
                        </a:rPr>
                        <a:t>BI</a:t>
                      </a:r>
                      <a:endParaRPr lang="de-CH" sz="1100" b="1" i="0" u="none" strike="noStrike" dirty="0">
                        <a:solidFill>
                          <a:schemeClr val="tx2"/>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3739463318"/>
                  </a:ext>
                </a:extLst>
              </a:tr>
              <a:tr h="166468">
                <a:tc>
                  <a:txBody>
                    <a:bodyPr/>
                    <a:lstStyle/>
                    <a:p>
                      <a:pPr algn="l" fontAlgn="b"/>
                      <a:r>
                        <a:rPr lang="de-DE" sz="1100" b="0" i="0" u="none" strike="noStrike" dirty="0" smtClean="0">
                          <a:solidFill>
                            <a:srgbClr val="000000"/>
                          </a:solidFill>
                          <a:effectLst/>
                          <a:latin typeface="Arial" panose="020B0604020202020204" pitchFamily="34" charset="0"/>
                          <a:cs typeface="Arial" panose="020B0604020202020204" pitchFamily="34" charset="0"/>
                        </a:rPr>
                        <a:t>Abschlusszeugnisse BM, FMS, </a:t>
                      </a:r>
                      <a:r>
                        <a:rPr lang="de-DE" sz="1100" b="0" i="0" u="none" strike="noStrike" dirty="0" err="1" smtClean="0">
                          <a:solidFill>
                            <a:srgbClr val="000000"/>
                          </a:solidFill>
                          <a:effectLst/>
                          <a:latin typeface="Arial" panose="020B0604020202020204" pitchFamily="34" charset="0"/>
                          <a:cs typeface="Arial" panose="020B0604020202020204" pitchFamily="34" charset="0"/>
                        </a:rPr>
                        <a:t>Gym</a:t>
                      </a:r>
                      <a:endParaRPr lang="de-CH" sz="1100" b="0" i="0" u="none" strike="noStrike" dirty="0">
                        <a:solidFill>
                          <a:srgbClr val="000000"/>
                        </a:solidFill>
                        <a:effectLst/>
                        <a:latin typeface="Arial" panose="020B0604020202020204" pitchFamily="34" charset="0"/>
                        <a:cs typeface="Arial" panose="020B0604020202020204" pitchFamily="34" charset="0"/>
                      </a:endParaRPr>
                    </a:p>
                  </a:txBody>
                  <a:tcPr marL="5780" marR="5780" marT="5780" marB="0" anchor="b">
                    <a:solidFill>
                      <a:srgbClr val="E9EDF4"/>
                    </a:solidFill>
                  </a:tcPr>
                </a:tc>
                <a:tc>
                  <a:txBody>
                    <a:bodyPr/>
                    <a:lstStyle/>
                    <a:p>
                      <a:pPr algn="l" fontAlgn="b"/>
                      <a:endParaRPr lang="de-CH" sz="1100" b="0" i="0" u="none" strike="noStrike" dirty="0">
                        <a:solidFill>
                          <a:srgbClr val="000000"/>
                        </a:solidFill>
                        <a:effectLst/>
                        <a:latin typeface="Arial" panose="020B0604020202020204" pitchFamily="34" charset="0"/>
                        <a:cs typeface="Arial" panose="020B0604020202020204" pitchFamily="34" charset="0"/>
                      </a:endParaRPr>
                    </a:p>
                  </a:txBody>
                  <a:tcPr marL="5780" marR="5780" marT="5780" marB="0" anchor="b">
                    <a:solidFill>
                      <a:schemeClr val="accent6">
                        <a:lumMod val="40000"/>
                        <a:lumOff val="60000"/>
                      </a:schemeClr>
                    </a:solidFill>
                  </a:tcPr>
                </a:tc>
                <a:tc>
                  <a:txBody>
                    <a:bodyPr/>
                    <a:lstStyle/>
                    <a:p>
                      <a:pPr algn="l" fontAlgn="b"/>
                      <a:r>
                        <a:rPr lang="de-DE" sz="1100" b="0" i="0" u="none" strike="noStrike" dirty="0" smtClean="0">
                          <a:solidFill>
                            <a:srgbClr val="000000"/>
                          </a:solidFill>
                          <a:effectLst/>
                          <a:latin typeface="Arial" panose="020B0604020202020204" pitchFamily="34" charset="0"/>
                          <a:cs typeface="Arial" panose="020B0604020202020204" pitchFamily="34" charset="0"/>
                        </a:rPr>
                        <a:t>Entscheid</a:t>
                      </a:r>
                      <a:endParaRPr lang="de-CH" sz="1100" b="0" i="0" u="none" strike="noStrike" dirty="0">
                        <a:solidFill>
                          <a:srgbClr val="000000"/>
                        </a:solidFill>
                        <a:effectLst/>
                        <a:latin typeface="Arial" panose="020B0604020202020204" pitchFamily="34" charset="0"/>
                        <a:cs typeface="Arial" panose="020B0604020202020204" pitchFamily="34" charset="0"/>
                      </a:endParaRPr>
                    </a:p>
                  </a:txBody>
                  <a:tcPr marL="5780" marR="5780" marT="5780" marB="0" anchor="b">
                    <a:solidFill>
                      <a:schemeClr val="accent6">
                        <a:lumMod val="40000"/>
                        <a:lumOff val="60000"/>
                      </a:schemeClr>
                    </a:solidFill>
                  </a:tcPr>
                </a:tc>
                <a:tc>
                  <a:txBody>
                    <a:bodyPr/>
                    <a:lstStyle/>
                    <a:p>
                      <a:pPr algn="l" fontAlgn="b"/>
                      <a:r>
                        <a:rPr lang="de-DE" sz="1100" b="1" i="0" u="none" strike="noStrike" dirty="0" smtClean="0">
                          <a:solidFill>
                            <a:schemeClr val="tx2"/>
                          </a:solidFill>
                          <a:effectLst/>
                          <a:latin typeface="Arial" panose="020B0604020202020204" pitchFamily="34" charset="0"/>
                          <a:cs typeface="Arial" panose="020B0604020202020204" pitchFamily="34" charset="0"/>
                        </a:rPr>
                        <a:t>1. BI</a:t>
                      </a:r>
                      <a:endParaRPr lang="de-CH" sz="1100" b="1" i="0" u="none" strike="noStrike" dirty="0">
                        <a:solidFill>
                          <a:schemeClr val="tx2"/>
                        </a:solidFill>
                        <a:effectLst/>
                        <a:latin typeface="Arial" panose="020B0604020202020204" pitchFamily="34" charset="0"/>
                        <a:cs typeface="Arial" panose="020B0604020202020204" pitchFamily="34" charset="0"/>
                      </a:endParaRPr>
                    </a:p>
                  </a:txBody>
                  <a:tcPr marL="5780" marR="5780" marT="5780" marB="0" anchor="b">
                    <a:solidFill>
                      <a:schemeClr val="accent6">
                        <a:lumMod val="40000"/>
                        <a:lumOff val="60000"/>
                      </a:schemeClr>
                    </a:solidFill>
                  </a:tcPr>
                </a:tc>
                <a:tc>
                  <a:txBody>
                    <a:bodyPr/>
                    <a:lstStyle/>
                    <a:p>
                      <a:pPr algn="l" fontAlgn="b"/>
                      <a:endParaRPr lang="de-CH" sz="1100" b="0" i="0" u="none" strike="noStrike" dirty="0">
                        <a:solidFill>
                          <a:srgbClr val="0070C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endParaRPr lang="de-CH" sz="1100" b="0" i="0" u="none" strike="noStrike" dirty="0">
                        <a:solidFill>
                          <a:srgbClr val="0070C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DE" sz="1100" b="1" i="0" u="none" strike="noStrike" dirty="0" smtClean="0">
                          <a:solidFill>
                            <a:schemeClr val="tx2"/>
                          </a:solidFill>
                          <a:effectLst/>
                          <a:latin typeface="Arial" panose="020B0604020202020204" pitchFamily="34" charset="0"/>
                          <a:cs typeface="Arial" panose="020B0604020202020204" pitchFamily="34" charset="0"/>
                        </a:rPr>
                        <a:t>2. BI</a:t>
                      </a:r>
                      <a:endParaRPr lang="de-CH" sz="1100" b="1" i="0" u="none" strike="noStrike" dirty="0">
                        <a:solidFill>
                          <a:schemeClr val="tx2"/>
                        </a:solidFill>
                        <a:effectLst/>
                        <a:latin typeface="Arial" panose="020B0604020202020204" pitchFamily="34" charset="0"/>
                        <a:cs typeface="Arial" panose="020B060402020202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2348403647"/>
                  </a:ext>
                </a:extLst>
              </a:tr>
              <a:tr h="166468">
                <a:tc>
                  <a:txBody>
                    <a:bodyPr/>
                    <a:lstStyle/>
                    <a:p>
                      <a:pPr algn="l" fontAlgn="b"/>
                      <a:r>
                        <a:rPr lang="de-CH" sz="1100" u="none" strike="noStrike" dirty="0">
                          <a:effectLst/>
                        </a:rPr>
                        <a:t>Disziplinarwesen mild</a:t>
                      </a:r>
                      <a:endParaRPr lang="de-CH" sz="1100" b="0" i="0" u="none" strike="noStrike" dirty="0">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Entscheid</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dirty="0">
                          <a:effectLst/>
                        </a:rPr>
                        <a:t>-</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256313583"/>
                  </a:ext>
                </a:extLst>
              </a:tr>
              <a:tr h="166468">
                <a:tc>
                  <a:txBody>
                    <a:bodyPr/>
                    <a:lstStyle/>
                    <a:p>
                      <a:pPr algn="l" fontAlgn="b"/>
                      <a:r>
                        <a:rPr lang="de-CH" sz="1100" u="none" strike="noStrike" dirty="0">
                          <a:effectLst/>
                        </a:rPr>
                        <a:t>Disziplinarwesen mittel</a:t>
                      </a:r>
                      <a:endParaRPr lang="de-CH" sz="1100" b="0" i="0" u="none" strike="noStrike" dirty="0">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Entscheid</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b="1" u="none" strike="noStrike" dirty="0">
                          <a:solidFill>
                            <a:schemeClr val="tx2"/>
                          </a:solidFill>
                          <a:effectLst/>
                        </a:rPr>
                        <a:t>1. BI</a:t>
                      </a:r>
                      <a:endParaRPr lang="de-CH" sz="1100" b="1" i="0" u="none" strike="noStrike" dirty="0">
                        <a:solidFill>
                          <a:schemeClr val="tx2"/>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0" i="0" u="none" strike="noStrike">
                        <a:solidFill>
                          <a:srgbClr val="0070C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70C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b="1" u="none" strike="noStrike" dirty="0">
                          <a:solidFill>
                            <a:schemeClr val="tx2"/>
                          </a:solidFill>
                          <a:effectLst/>
                        </a:rPr>
                        <a:t>2. BI</a:t>
                      </a:r>
                      <a:endParaRPr lang="de-CH" sz="1100" b="1" i="0" u="none" strike="noStrike" dirty="0">
                        <a:solidFill>
                          <a:schemeClr val="tx2"/>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3852338284"/>
                  </a:ext>
                </a:extLst>
              </a:tr>
              <a:tr h="230665">
                <a:tc>
                  <a:txBody>
                    <a:bodyPr/>
                    <a:lstStyle/>
                    <a:p>
                      <a:pPr algn="l" fontAlgn="b"/>
                      <a:r>
                        <a:rPr lang="de-CH" sz="1100" u="none" strike="noStrike" dirty="0" err="1">
                          <a:effectLst/>
                        </a:rPr>
                        <a:t>TimeOut</a:t>
                      </a:r>
                      <a:r>
                        <a:rPr lang="de-CH" sz="1100" u="none" strike="noStrike" dirty="0">
                          <a:effectLst/>
                        </a:rPr>
                        <a:t> Sek I</a:t>
                      </a:r>
                      <a:endParaRPr lang="de-CH" sz="1100" b="0" i="0" u="none" strike="noStrike" dirty="0">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b="1" u="none" strike="noStrike" dirty="0">
                          <a:solidFill>
                            <a:srgbClr val="FF0000"/>
                          </a:solidFill>
                          <a:effectLst/>
                        </a:rPr>
                        <a:t>Entscheid</a:t>
                      </a:r>
                      <a:r>
                        <a:rPr lang="de-CH" sz="1100" u="none" strike="noStrike" dirty="0">
                          <a:effectLst/>
                        </a:rPr>
                        <a:t> </a:t>
                      </a:r>
                      <a:endParaRPr lang="de-CH" sz="1100" b="0" i="0" u="none" strike="noStrike" dirty="0">
                        <a:solidFill>
                          <a:srgbClr val="FF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FF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b="1" u="none" strike="noStrike" dirty="0">
                          <a:solidFill>
                            <a:srgbClr val="FF0000"/>
                          </a:solidFill>
                          <a:effectLst/>
                        </a:rPr>
                        <a:t>Rücksprache</a:t>
                      </a:r>
                      <a:endParaRPr lang="de-CH" sz="1100" b="1" i="0" u="none" strike="noStrike" dirty="0">
                        <a:solidFill>
                          <a:srgbClr val="FF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FF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1. BI</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493534672"/>
                  </a:ext>
                </a:extLst>
              </a:tr>
              <a:tr h="230665">
                <a:tc>
                  <a:txBody>
                    <a:bodyPr/>
                    <a:lstStyle/>
                    <a:p>
                      <a:pPr algn="l" fontAlgn="b"/>
                      <a:r>
                        <a:rPr lang="de-CH" sz="1100" u="none" strike="noStrike">
                          <a:effectLst/>
                        </a:rPr>
                        <a:t>Disziplinarwesen Ausschluss</a:t>
                      </a:r>
                      <a:endParaRPr lang="de-CH" sz="1100" b="0" i="0" u="none" strike="noStrike">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b="1" u="none" strike="noStrike" dirty="0">
                          <a:solidFill>
                            <a:srgbClr val="FF0000"/>
                          </a:solidFill>
                          <a:effectLst/>
                        </a:rPr>
                        <a:t>Entscheid</a:t>
                      </a:r>
                      <a:r>
                        <a:rPr lang="de-CH" sz="1100" u="none" strike="noStrike" dirty="0">
                          <a:effectLst/>
                        </a:rPr>
                        <a:t> </a:t>
                      </a:r>
                      <a:endParaRPr lang="de-CH" sz="1100" b="0" i="0" u="none" strike="noStrike" dirty="0">
                        <a:solidFill>
                          <a:srgbClr val="FF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FF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b="1" u="none" strike="noStrike" dirty="0">
                          <a:solidFill>
                            <a:srgbClr val="FF0000"/>
                          </a:solidFill>
                          <a:effectLst/>
                        </a:rPr>
                        <a:t>Rücksprache</a:t>
                      </a:r>
                      <a:endParaRPr lang="de-CH" sz="1100" b="1" i="0" u="none" strike="noStrike" dirty="0">
                        <a:solidFill>
                          <a:srgbClr val="FF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a:effectLst/>
                        </a:rPr>
                        <a:t> </a:t>
                      </a:r>
                      <a:endParaRPr lang="de-CH" sz="1100" b="0" i="0" u="none" strike="noStrike">
                        <a:solidFill>
                          <a:srgbClr val="FF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1. BI</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4109237606"/>
                  </a:ext>
                </a:extLst>
              </a:tr>
              <a:tr h="293273">
                <a:tc>
                  <a:txBody>
                    <a:bodyPr/>
                    <a:lstStyle/>
                    <a:p>
                      <a:pPr algn="l" fontAlgn="b"/>
                      <a:r>
                        <a:rPr lang="de-CH" sz="1100" u="none" strike="noStrike" dirty="0">
                          <a:effectLst/>
                        </a:rPr>
                        <a:t>Versetzung an andere Schule (nicht disziplinarisch)</a:t>
                      </a:r>
                      <a:endParaRPr lang="de-CH" sz="1100" b="0" i="0" u="none" strike="noStrike" dirty="0">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Entscheid</a:t>
                      </a:r>
                      <a:endParaRPr lang="de-CH" sz="1100" b="0" i="0" u="none" strike="noStrike">
                        <a:solidFill>
                          <a:srgbClr val="FF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b="1" u="none" strike="noStrike" dirty="0">
                          <a:solidFill>
                            <a:schemeClr val="tx2"/>
                          </a:solidFill>
                          <a:effectLst/>
                        </a:rPr>
                        <a:t>1. BI</a:t>
                      </a:r>
                      <a:endParaRPr lang="de-CH" sz="1100" b="1" i="0" u="none" strike="noStrike" dirty="0">
                        <a:solidFill>
                          <a:schemeClr val="tx2"/>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70C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a:effectLst/>
                        </a:rPr>
                        <a:t> </a:t>
                      </a:r>
                      <a:endParaRPr lang="de-CH" sz="1100" b="0" i="0" u="none" strike="noStrike">
                        <a:solidFill>
                          <a:srgbClr val="0070C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b="1" u="none" strike="noStrike" dirty="0">
                          <a:solidFill>
                            <a:schemeClr val="tx2"/>
                          </a:solidFill>
                          <a:effectLst/>
                        </a:rPr>
                        <a:t>2. BI</a:t>
                      </a:r>
                      <a:endParaRPr lang="de-CH" sz="1100" b="1" i="0" u="none" strike="noStrike" dirty="0">
                        <a:solidFill>
                          <a:schemeClr val="tx2"/>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328245574"/>
                  </a:ext>
                </a:extLst>
              </a:tr>
              <a:tr h="166468">
                <a:tc>
                  <a:txBody>
                    <a:bodyPr/>
                    <a:lstStyle/>
                    <a:p>
                      <a:pPr algn="l" fontAlgn="b"/>
                      <a:r>
                        <a:rPr lang="de-CH" sz="1100" u="none" strike="noStrike" dirty="0">
                          <a:effectLst/>
                        </a:rPr>
                        <a:t>Urlaub bis 1 Tag</a:t>
                      </a:r>
                      <a:endParaRPr lang="de-CH" sz="1100" b="0" i="0" u="none" strike="noStrike" dirty="0">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Entscheid</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1. BI</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b="1" u="none" strike="noStrike" dirty="0">
                          <a:solidFill>
                            <a:schemeClr val="tx2"/>
                          </a:solidFill>
                          <a:effectLst/>
                        </a:rPr>
                        <a:t>2. BI</a:t>
                      </a:r>
                      <a:endParaRPr lang="de-CH" sz="1100" b="1" i="0" u="none" strike="noStrike" dirty="0">
                        <a:solidFill>
                          <a:schemeClr val="tx2"/>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70C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a:effectLst/>
                        </a:rPr>
                        <a:t> </a:t>
                      </a:r>
                      <a:endParaRPr lang="de-CH" sz="1100" b="0" i="0" u="none" strike="noStrike">
                        <a:solidFill>
                          <a:srgbClr val="0070C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b="1" u="none" strike="noStrike" dirty="0">
                          <a:solidFill>
                            <a:schemeClr val="tx2"/>
                          </a:solidFill>
                          <a:effectLst/>
                        </a:rPr>
                        <a:t>3. BI</a:t>
                      </a:r>
                      <a:endParaRPr lang="de-CH" sz="1100" b="1" i="0" u="none" strike="noStrike" dirty="0">
                        <a:solidFill>
                          <a:schemeClr val="tx2"/>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2672904757"/>
                  </a:ext>
                </a:extLst>
              </a:tr>
              <a:tr h="166468">
                <a:tc>
                  <a:txBody>
                    <a:bodyPr/>
                    <a:lstStyle/>
                    <a:p>
                      <a:pPr algn="l" fontAlgn="b"/>
                      <a:r>
                        <a:rPr lang="de-CH" sz="1100" u="none" strike="noStrike" dirty="0">
                          <a:effectLst/>
                        </a:rPr>
                        <a:t>Urlaub 1 Tag bis 2 Wochen</a:t>
                      </a:r>
                      <a:endParaRPr lang="de-CH" sz="1100" b="0" i="0" u="none" strike="noStrike" dirty="0">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Entscheid</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b="1" u="none" strike="noStrike" dirty="0">
                          <a:solidFill>
                            <a:schemeClr val="tx2"/>
                          </a:solidFill>
                          <a:effectLst/>
                        </a:rPr>
                        <a:t>1. BI</a:t>
                      </a:r>
                      <a:endParaRPr lang="de-CH" sz="1100" b="1" i="0" u="none" strike="noStrike" dirty="0">
                        <a:solidFill>
                          <a:schemeClr val="tx2"/>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0" i="0" u="none" strike="noStrike">
                        <a:solidFill>
                          <a:srgbClr val="0070C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70C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b="1" u="none" strike="noStrike" dirty="0">
                          <a:solidFill>
                            <a:schemeClr val="tx2"/>
                          </a:solidFill>
                          <a:effectLst/>
                        </a:rPr>
                        <a:t>2. BI</a:t>
                      </a:r>
                      <a:endParaRPr lang="de-CH" sz="1100" b="1" i="0" u="none" strike="noStrike" dirty="0">
                        <a:solidFill>
                          <a:schemeClr val="tx2"/>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1138173944"/>
                  </a:ext>
                </a:extLst>
              </a:tr>
              <a:tr h="166468">
                <a:tc>
                  <a:txBody>
                    <a:bodyPr/>
                    <a:lstStyle/>
                    <a:p>
                      <a:pPr algn="l" fontAlgn="b"/>
                      <a:r>
                        <a:rPr lang="de-CH" sz="1100" u="none" strike="noStrike" dirty="0">
                          <a:effectLst/>
                        </a:rPr>
                        <a:t>Urlaub mehr als 2 Wochen</a:t>
                      </a:r>
                      <a:endParaRPr lang="de-CH" sz="1100" b="0" i="0" u="none" strike="noStrike" dirty="0">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b="1" u="none" strike="noStrike" dirty="0">
                          <a:solidFill>
                            <a:srgbClr val="FF0000"/>
                          </a:solidFill>
                          <a:effectLst/>
                        </a:rPr>
                        <a:t>Entscheid</a:t>
                      </a:r>
                      <a:endParaRPr lang="de-CH" sz="1100" b="1" i="0" u="none" strike="noStrike" dirty="0">
                        <a:solidFill>
                          <a:srgbClr val="FF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b="1" u="none" strike="noStrike" dirty="0">
                          <a:solidFill>
                            <a:schemeClr val="tx2"/>
                          </a:solidFill>
                          <a:effectLst/>
                        </a:rPr>
                        <a:t>1. BI</a:t>
                      </a:r>
                      <a:endParaRPr lang="de-CH" sz="1100" b="1" i="0" u="none" strike="noStrike" dirty="0">
                        <a:solidFill>
                          <a:schemeClr val="tx2"/>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0" i="0" u="none" strike="noStrike">
                        <a:solidFill>
                          <a:srgbClr val="0070C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70C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b="1" u="none" strike="noStrike" dirty="0">
                          <a:solidFill>
                            <a:schemeClr val="tx2"/>
                          </a:solidFill>
                          <a:effectLst/>
                        </a:rPr>
                        <a:t>2. BI</a:t>
                      </a:r>
                      <a:endParaRPr lang="de-CH" sz="1100" b="1" i="0" u="none" strike="noStrike" dirty="0">
                        <a:solidFill>
                          <a:schemeClr val="tx2"/>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2857252520"/>
                  </a:ext>
                </a:extLst>
              </a:tr>
              <a:tr h="166468">
                <a:tc>
                  <a:txBody>
                    <a:bodyPr/>
                    <a:lstStyle/>
                    <a:p>
                      <a:pPr algn="l" fontAlgn="b"/>
                      <a:r>
                        <a:rPr lang="de-CH" sz="1100" u="none" strike="noStrike" dirty="0">
                          <a:effectLst/>
                        </a:rPr>
                        <a:t>Ermahnung EB</a:t>
                      </a:r>
                      <a:endParaRPr lang="de-CH" sz="1100" b="0" i="0" u="none" strike="noStrike" dirty="0">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b="1" u="none" strike="noStrike" dirty="0">
                          <a:solidFill>
                            <a:srgbClr val="FF0000"/>
                          </a:solidFill>
                          <a:effectLst/>
                        </a:rPr>
                        <a:t>Entscheid</a:t>
                      </a:r>
                      <a:endParaRPr lang="de-CH" sz="1100" b="1" i="0" u="none" strike="noStrike" dirty="0">
                        <a:solidFill>
                          <a:srgbClr val="FF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FF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0" i="0" u="none" strike="noStrike">
                        <a:solidFill>
                          <a:srgbClr val="FF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FF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b="1" u="none" strike="noStrike" dirty="0">
                          <a:solidFill>
                            <a:srgbClr val="FF0000"/>
                          </a:solidFill>
                          <a:effectLst/>
                        </a:rPr>
                        <a:t>-</a:t>
                      </a:r>
                      <a:endParaRPr lang="de-CH" sz="1100" b="1" i="0" u="none" strike="noStrike" dirty="0">
                        <a:solidFill>
                          <a:srgbClr val="FF0000"/>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2248143720"/>
                  </a:ext>
                </a:extLst>
              </a:tr>
              <a:tr h="166468">
                <a:tc>
                  <a:txBody>
                    <a:bodyPr/>
                    <a:lstStyle/>
                    <a:p>
                      <a:pPr algn="l" fontAlgn="b"/>
                      <a:r>
                        <a:rPr lang="de-CH" sz="1100" u="none" strike="noStrike" dirty="0">
                          <a:effectLst/>
                        </a:rPr>
                        <a:t>Busse EB</a:t>
                      </a:r>
                      <a:endParaRPr lang="de-CH" sz="1100" b="0" i="0" u="none" strike="noStrike" dirty="0">
                        <a:solidFill>
                          <a:srgbClr val="000000"/>
                        </a:solidFill>
                        <a:effectLst/>
                        <a:latin typeface="Calibri" panose="020F0502020204030204" pitchFamily="34" charset="0"/>
                      </a:endParaRPr>
                    </a:p>
                  </a:txBody>
                  <a:tcPr marL="5780" marR="5780" marT="5780" marB="0" anchor="b"/>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a:effectLst/>
                        </a:rPr>
                        <a:t> </a:t>
                      </a:r>
                      <a:endParaRPr lang="de-CH" sz="1100" b="0" i="0" u="none" strike="noStrike">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6">
                        <a:lumMod val="40000"/>
                        <a:lumOff val="60000"/>
                      </a:schemeClr>
                    </a:solidFill>
                  </a:tcPr>
                </a:tc>
                <a:tc>
                  <a:txBody>
                    <a:bodyPr/>
                    <a:lstStyle/>
                    <a:p>
                      <a:pPr algn="l" fontAlgn="b"/>
                      <a:r>
                        <a:rPr lang="de-CH" sz="1100" b="1" u="none" strike="noStrike" dirty="0">
                          <a:solidFill>
                            <a:srgbClr val="FF0000"/>
                          </a:solidFill>
                          <a:effectLst/>
                        </a:rPr>
                        <a:t>Entscheid</a:t>
                      </a:r>
                      <a:endParaRPr lang="de-CH" sz="1100" b="1" i="0" u="none" strike="noStrike" dirty="0">
                        <a:solidFill>
                          <a:srgbClr val="FF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 </a:t>
                      </a:r>
                      <a:endParaRPr lang="de-CH" sz="1100" b="0" i="0" u="none" strike="noStrike" dirty="0">
                        <a:solidFill>
                          <a:srgbClr val="FF0000"/>
                        </a:solidFill>
                        <a:effectLst/>
                        <a:latin typeface="Calibri" panose="020F0502020204030204" pitchFamily="34" charset="0"/>
                      </a:endParaRPr>
                    </a:p>
                  </a:txBody>
                  <a:tcPr marL="5780" marR="5780" marT="5780" marB="0" anchor="b">
                    <a:solidFill>
                      <a:schemeClr val="accent3">
                        <a:lumMod val="40000"/>
                        <a:lumOff val="60000"/>
                      </a:schemeClr>
                    </a:solidFill>
                  </a:tcPr>
                </a:tc>
                <a:tc>
                  <a:txBody>
                    <a:bodyPr/>
                    <a:lstStyle/>
                    <a:p>
                      <a:pPr algn="l" fontAlgn="b"/>
                      <a:r>
                        <a:rPr lang="de-CH" sz="1100" u="none" strike="noStrike" dirty="0">
                          <a:effectLst/>
                        </a:rPr>
                        <a:t>1. BI</a:t>
                      </a:r>
                      <a:endParaRPr lang="de-CH" sz="1100" b="0" i="0" u="none" strike="noStrike" dirty="0">
                        <a:solidFill>
                          <a:srgbClr val="000000"/>
                        </a:solidFill>
                        <a:effectLst/>
                        <a:latin typeface="Calibri" panose="020F0502020204030204" pitchFamily="34" charset="0"/>
                      </a:endParaRPr>
                    </a:p>
                  </a:txBody>
                  <a:tcPr marL="5780" marR="5780" marT="5780" marB="0" anchor="b">
                    <a:solidFill>
                      <a:schemeClr val="accent5">
                        <a:lumMod val="60000"/>
                        <a:lumOff val="40000"/>
                      </a:schemeClr>
                    </a:solidFill>
                  </a:tcPr>
                </a:tc>
                <a:extLst>
                  <a:ext uri="{0D108BD9-81ED-4DB2-BD59-A6C34878D82A}">
                    <a16:rowId xmlns:a16="http://schemas.microsoft.com/office/drawing/2014/main" val="1344167013"/>
                  </a:ext>
                </a:extLst>
              </a:tr>
            </a:tbl>
          </a:graphicData>
        </a:graphic>
      </p:graphicFrame>
      <p:pic>
        <p:nvPicPr>
          <p:cNvPr id="6" name="Grafik 5"/>
          <p:cNvPicPr>
            <a:picLocks noChangeAspect="1"/>
          </p:cNvPicPr>
          <p:nvPr/>
        </p:nvPicPr>
        <p:blipFill>
          <a:blip r:embed="rId2"/>
          <a:stretch>
            <a:fillRect/>
          </a:stretch>
        </p:blipFill>
        <p:spPr>
          <a:xfrm>
            <a:off x="0" y="170453"/>
            <a:ext cx="3061699" cy="644475"/>
          </a:xfrm>
          <a:prstGeom prst="rect">
            <a:avLst/>
          </a:prstGeom>
        </p:spPr>
      </p:pic>
    </p:spTree>
    <p:extLst>
      <p:ext uri="{BB962C8B-B14F-4D97-AF65-F5344CB8AC3E}">
        <p14:creationId xmlns:p14="http://schemas.microsoft.com/office/powerpoint/2010/main" val="1349502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a:t>Beschwerden und Disziplin</a:t>
            </a:r>
          </a:p>
        </p:txBody>
      </p:sp>
      <p:sp>
        <p:nvSpPr>
          <p:cNvPr id="4" name="Textplatzhalter 3"/>
          <p:cNvSpPr>
            <a:spLocks noGrp="1"/>
          </p:cNvSpPr>
          <p:nvPr>
            <p:ph type="body" sz="quarter" idx="11"/>
          </p:nvPr>
        </p:nvSpPr>
        <p:spPr/>
        <p:txBody>
          <a:bodyPr/>
          <a:lstStyle/>
          <a:p>
            <a:endParaRPr lang="de-CH" dirty="0"/>
          </a:p>
        </p:txBody>
      </p:sp>
      <p:graphicFrame>
        <p:nvGraphicFramePr>
          <p:cNvPr id="6" name="Tabelle 5"/>
          <p:cNvGraphicFramePr>
            <a:graphicFrameLocks noGrp="1"/>
          </p:cNvGraphicFramePr>
          <p:nvPr>
            <p:extLst>
              <p:ext uri="{D42A27DB-BD31-4B8C-83A1-F6EECF244321}">
                <p14:modId xmlns:p14="http://schemas.microsoft.com/office/powerpoint/2010/main" val="1182396282"/>
              </p:ext>
            </p:extLst>
          </p:nvPr>
        </p:nvGraphicFramePr>
        <p:xfrm>
          <a:off x="401229" y="2286000"/>
          <a:ext cx="10638246" cy="3830644"/>
        </p:xfrm>
        <a:graphic>
          <a:graphicData uri="http://schemas.openxmlformats.org/drawingml/2006/table">
            <a:tbl>
              <a:tblPr>
                <a:tableStyleId>{5C22544A-7EE6-4342-B048-85BDC9FD1C3A}</a:tableStyleId>
              </a:tblPr>
              <a:tblGrid>
                <a:gridCol w="3221671">
                  <a:extLst>
                    <a:ext uri="{9D8B030D-6E8A-4147-A177-3AD203B41FA5}">
                      <a16:colId xmlns:a16="http://schemas.microsoft.com/office/drawing/2014/main" val="2144898436"/>
                    </a:ext>
                  </a:extLst>
                </a:gridCol>
                <a:gridCol w="1259659">
                  <a:extLst>
                    <a:ext uri="{9D8B030D-6E8A-4147-A177-3AD203B41FA5}">
                      <a16:colId xmlns:a16="http://schemas.microsoft.com/office/drawing/2014/main" val="166588776"/>
                    </a:ext>
                  </a:extLst>
                </a:gridCol>
                <a:gridCol w="1156596">
                  <a:extLst>
                    <a:ext uri="{9D8B030D-6E8A-4147-A177-3AD203B41FA5}">
                      <a16:colId xmlns:a16="http://schemas.microsoft.com/office/drawing/2014/main" val="2863211038"/>
                    </a:ext>
                  </a:extLst>
                </a:gridCol>
                <a:gridCol w="801601">
                  <a:extLst>
                    <a:ext uri="{9D8B030D-6E8A-4147-A177-3AD203B41FA5}">
                      <a16:colId xmlns:a16="http://schemas.microsoft.com/office/drawing/2014/main" val="3620210065"/>
                    </a:ext>
                  </a:extLst>
                </a:gridCol>
                <a:gridCol w="1637556">
                  <a:extLst>
                    <a:ext uri="{9D8B030D-6E8A-4147-A177-3AD203B41FA5}">
                      <a16:colId xmlns:a16="http://schemas.microsoft.com/office/drawing/2014/main" val="3049458156"/>
                    </a:ext>
                  </a:extLst>
                </a:gridCol>
                <a:gridCol w="1408527">
                  <a:extLst>
                    <a:ext uri="{9D8B030D-6E8A-4147-A177-3AD203B41FA5}">
                      <a16:colId xmlns:a16="http://schemas.microsoft.com/office/drawing/2014/main" val="305025422"/>
                    </a:ext>
                  </a:extLst>
                </a:gridCol>
                <a:gridCol w="1152636">
                  <a:extLst>
                    <a:ext uri="{9D8B030D-6E8A-4147-A177-3AD203B41FA5}">
                      <a16:colId xmlns:a16="http://schemas.microsoft.com/office/drawing/2014/main" val="3597598995"/>
                    </a:ext>
                  </a:extLst>
                </a:gridCol>
              </a:tblGrid>
              <a:tr h="216214">
                <a:tc>
                  <a:txBody>
                    <a:bodyPr/>
                    <a:lstStyle/>
                    <a:p>
                      <a:pPr algn="l" fontAlgn="b"/>
                      <a:r>
                        <a:rPr lang="de-CH" sz="1200" u="none" strike="noStrike" dirty="0">
                          <a:effectLst/>
                        </a:rPr>
                        <a:t> </a:t>
                      </a:r>
                      <a:endParaRPr lang="de-CH" sz="1200" b="0" i="0" u="none" strike="noStrike" dirty="0">
                        <a:solidFill>
                          <a:srgbClr val="000000"/>
                        </a:solidFill>
                        <a:effectLst/>
                        <a:latin typeface="Calibri" panose="020F0502020204030204" pitchFamily="34" charset="0"/>
                      </a:endParaRPr>
                    </a:p>
                  </a:txBody>
                  <a:tcPr marL="9492" marR="9492" marT="9492" marB="0" anchor="b"/>
                </a:tc>
                <a:tc>
                  <a:txBody>
                    <a:bodyPr/>
                    <a:lstStyle/>
                    <a:p>
                      <a:pPr algn="l" fontAlgn="b"/>
                      <a:r>
                        <a:rPr lang="de-CH" sz="1200" b="1" u="none" strike="noStrike" dirty="0">
                          <a:effectLst/>
                        </a:rPr>
                        <a:t> </a:t>
                      </a:r>
                      <a:r>
                        <a:rPr lang="de-CH" sz="1200" b="1" u="none" strike="noStrike" dirty="0" smtClean="0">
                          <a:effectLst/>
                        </a:rPr>
                        <a:t>LP</a:t>
                      </a:r>
                      <a:r>
                        <a:rPr lang="de-CH" sz="1200" b="1" u="none" strike="noStrike" baseline="0" dirty="0" smtClean="0">
                          <a:effectLst/>
                        </a:rPr>
                        <a:t> </a:t>
                      </a:r>
                      <a:r>
                        <a:rPr lang="de-CH" sz="1200" b="1" u="none" strike="noStrike" dirty="0" smtClean="0">
                          <a:effectLst/>
                        </a:rPr>
                        <a:t>/ Konvent</a:t>
                      </a:r>
                      <a:endParaRPr lang="de-CH" sz="1200" b="1" i="0" u="none" strike="noStrike" dirty="0">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b="1" u="none" strike="noStrike" dirty="0" smtClean="0">
                          <a:effectLst/>
                        </a:rPr>
                        <a:t>SL</a:t>
                      </a:r>
                      <a:endParaRPr lang="de-CH" sz="1200" b="1" i="0" u="none" strike="noStrike" dirty="0">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b="1" u="none" strike="noStrike" dirty="0" smtClean="0">
                          <a:effectLst/>
                        </a:rPr>
                        <a:t>SR</a:t>
                      </a:r>
                      <a:endParaRPr lang="de-CH" sz="1200" b="1" i="0" u="none" strike="noStrike" dirty="0">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b="1" u="none" strike="noStrike" dirty="0" smtClean="0">
                          <a:effectLst/>
                        </a:rPr>
                        <a:t>AVS/BMH</a:t>
                      </a:r>
                      <a:endParaRPr lang="de-CH" sz="1200" b="1" i="0" u="none" strike="noStrike" dirty="0">
                        <a:solidFill>
                          <a:srgbClr val="00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b="1" u="none" strike="noStrike" dirty="0" smtClean="0">
                          <a:effectLst/>
                        </a:rPr>
                        <a:t>Pers./FKD</a:t>
                      </a:r>
                      <a:endParaRPr lang="de-CH" sz="1200" b="1" i="0" u="none" strike="noStrike" dirty="0">
                        <a:solidFill>
                          <a:srgbClr val="00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b="1" u="none" strike="noStrike" dirty="0" smtClean="0">
                          <a:effectLst/>
                        </a:rPr>
                        <a:t>RR</a:t>
                      </a:r>
                      <a:endParaRPr lang="de-CH" sz="1200" b="1" i="0" u="none" strike="noStrike" dirty="0">
                        <a:solidFill>
                          <a:srgbClr val="000000"/>
                        </a:solidFill>
                        <a:effectLst/>
                        <a:latin typeface="Calibri" panose="020F0502020204030204" pitchFamily="34" charset="0"/>
                      </a:endParaRPr>
                    </a:p>
                  </a:txBody>
                  <a:tcPr marL="9492" marR="9492" marT="9492" marB="0" anchor="b">
                    <a:solidFill>
                      <a:schemeClr val="accent5">
                        <a:lumMod val="60000"/>
                        <a:lumOff val="40000"/>
                      </a:schemeClr>
                    </a:solidFill>
                  </a:tcPr>
                </a:tc>
                <a:extLst>
                  <a:ext uri="{0D108BD9-81ED-4DB2-BD59-A6C34878D82A}">
                    <a16:rowId xmlns:a16="http://schemas.microsoft.com/office/drawing/2014/main" val="1712664443"/>
                  </a:ext>
                </a:extLst>
              </a:tr>
              <a:tr h="216214">
                <a:tc>
                  <a:txBody>
                    <a:bodyPr/>
                    <a:lstStyle/>
                    <a:p>
                      <a:pPr algn="l" fontAlgn="b"/>
                      <a:r>
                        <a:rPr lang="de-CH" sz="1200" b="1" u="none" strike="noStrike" dirty="0" smtClean="0">
                          <a:effectLst/>
                        </a:rPr>
                        <a:t>Lehrpersonen</a:t>
                      </a:r>
                      <a:endParaRPr lang="de-CH" sz="1200" b="1" i="0" u="none" strike="noStrike" dirty="0">
                        <a:solidFill>
                          <a:srgbClr val="000000"/>
                        </a:solidFill>
                        <a:effectLst/>
                        <a:latin typeface="Calibri" panose="020F0502020204030204" pitchFamily="34" charset="0"/>
                      </a:endParaRPr>
                    </a:p>
                  </a:txBody>
                  <a:tcPr marL="9492" marR="9492" marT="9492" marB="0" anchor="b"/>
                </a:tc>
                <a:tc>
                  <a:txBody>
                    <a:bodyPr/>
                    <a:lstStyle/>
                    <a:p>
                      <a:pPr algn="l" fontAlgn="b"/>
                      <a:r>
                        <a:rPr lang="de-CH" sz="1200" u="none" strike="noStrike" dirty="0">
                          <a:effectLst/>
                        </a:rPr>
                        <a:t> </a:t>
                      </a:r>
                      <a:endParaRPr lang="de-CH" sz="1200" b="0" i="0" u="none" strike="noStrike" dirty="0">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dirty="0">
                          <a:effectLst/>
                        </a:rPr>
                        <a:t> </a:t>
                      </a:r>
                      <a:endParaRPr lang="de-CH" sz="1200" b="0" i="0" u="none" strike="noStrike" dirty="0">
                        <a:solidFill>
                          <a:srgbClr val="00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dirty="0">
                          <a:effectLst/>
                        </a:rPr>
                        <a:t> </a:t>
                      </a:r>
                      <a:endParaRPr lang="de-CH" sz="1200" b="0" i="0" u="none" strike="noStrike" dirty="0">
                        <a:solidFill>
                          <a:srgbClr val="00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5">
                        <a:lumMod val="60000"/>
                        <a:lumOff val="40000"/>
                      </a:schemeClr>
                    </a:solidFill>
                  </a:tcPr>
                </a:tc>
                <a:extLst>
                  <a:ext uri="{0D108BD9-81ED-4DB2-BD59-A6C34878D82A}">
                    <a16:rowId xmlns:a16="http://schemas.microsoft.com/office/drawing/2014/main" val="48743411"/>
                  </a:ext>
                </a:extLst>
              </a:tr>
              <a:tr h="216214">
                <a:tc>
                  <a:txBody>
                    <a:bodyPr/>
                    <a:lstStyle/>
                    <a:p>
                      <a:pPr algn="l" fontAlgn="b"/>
                      <a:r>
                        <a:rPr lang="de-CH" sz="1200" u="none" strike="noStrike">
                          <a:effectLst/>
                        </a:rPr>
                        <a:t>Anstellung befristet</a:t>
                      </a:r>
                      <a:endParaRPr lang="de-CH" sz="1200" b="0" i="0" u="none" strike="noStrike">
                        <a:solidFill>
                          <a:srgbClr val="000000"/>
                        </a:solidFill>
                        <a:effectLst/>
                        <a:latin typeface="Calibri" panose="020F0502020204030204" pitchFamily="34" charset="0"/>
                      </a:endParaRPr>
                    </a:p>
                  </a:txBody>
                  <a:tcPr marL="9492" marR="9492" marT="9492" marB="0" anchor="b"/>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Entscheid</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dirty="0">
                          <a:effectLst/>
                        </a:rPr>
                        <a:t> </a:t>
                      </a:r>
                      <a:endParaRPr lang="de-CH" sz="1200" b="0" i="0" u="none" strike="noStrike" dirty="0">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a:effectLst/>
                        </a:rPr>
                        <a:t>1. BI</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5">
                        <a:lumMod val="60000"/>
                        <a:lumOff val="40000"/>
                      </a:schemeClr>
                    </a:solidFill>
                  </a:tcPr>
                </a:tc>
                <a:extLst>
                  <a:ext uri="{0D108BD9-81ED-4DB2-BD59-A6C34878D82A}">
                    <a16:rowId xmlns:a16="http://schemas.microsoft.com/office/drawing/2014/main" val="2704367019"/>
                  </a:ext>
                </a:extLst>
              </a:tr>
              <a:tr h="216214">
                <a:tc>
                  <a:txBody>
                    <a:bodyPr/>
                    <a:lstStyle/>
                    <a:p>
                      <a:pPr algn="l" fontAlgn="b"/>
                      <a:r>
                        <a:rPr lang="de-CH" sz="1200" u="none" strike="noStrike">
                          <a:effectLst/>
                        </a:rPr>
                        <a:t>Anstellung unbefristet</a:t>
                      </a:r>
                      <a:endParaRPr lang="de-CH" sz="1200" b="0" i="0" u="none" strike="noStrike">
                        <a:solidFill>
                          <a:srgbClr val="000000"/>
                        </a:solidFill>
                        <a:effectLst/>
                        <a:latin typeface="Calibri" panose="020F0502020204030204" pitchFamily="34" charset="0"/>
                      </a:endParaRPr>
                    </a:p>
                  </a:txBody>
                  <a:tcPr marL="9492" marR="9492" marT="9492" marB="0" anchor="b"/>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b="1" u="none" strike="noStrike" dirty="0">
                          <a:solidFill>
                            <a:srgbClr val="FF0000"/>
                          </a:solidFill>
                          <a:effectLst/>
                        </a:rPr>
                        <a:t>Entscheid</a:t>
                      </a:r>
                      <a:endParaRPr lang="de-CH" sz="1200" b="1" i="0" u="none" strike="noStrike" dirty="0">
                        <a:solidFill>
                          <a:srgbClr val="FF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dirty="0">
                          <a:effectLst/>
                        </a:rPr>
                        <a:t> </a:t>
                      </a:r>
                      <a:endParaRPr lang="de-CH" sz="1200" b="0" i="0" u="none" strike="noStrike" dirty="0">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dirty="0">
                          <a:effectLst/>
                        </a:rPr>
                        <a:t> </a:t>
                      </a:r>
                      <a:endParaRPr lang="de-CH" sz="1200" b="0" i="0" u="none" strike="noStrike" dirty="0">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a:effectLst/>
                        </a:rPr>
                        <a:t>1. BI</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5">
                        <a:lumMod val="60000"/>
                        <a:lumOff val="40000"/>
                      </a:schemeClr>
                    </a:solidFill>
                  </a:tcPr>
                </a:tc>
                <a:extLst>
                  <a:ext uri="{0D108BD9-81ED-4DB2-BD59-A6C34878D82A}">
                    <a16:rowId xmlns:a16="http://schemas.microsoft.com/office/drawing/2014/main" val="677487546"/>
                  </a:ext>
                </a:extLst>
              </a:tr>
              <a:tr h="216214">
                <a:tc>
                  <a:txBody>
                    <a:bodyPr/>
                    <a:lstStyle/>
                    <a:p>
                      <a:pPr algn="l" fontAlgn="b"/>
                      <a:r>
                        <a:rPr lang="de-CH" sz="1200" u="none" strike="noStrike">
                          <a:effectLst/>
                        </a:rPr>
                        <a:t>MAG</a:t>
                      </a:r>
                      <a:endParaRPr lang="de-CH" sz="1200" b="0" i="0" u="none" strike="noStrike">
                        <a:solidFill>
                          <a:srgbClr val="000000"/>
                        </a:solidFill>
                        <a:effectLst/>
                        <a:latin typeface="Calibri" panose="020F0502020204030204" pitchFamily="34" charset="0"/>
                      </a:endParaRPr>
                    </a:p>
                  </a:txBody>
                  <a:tcPr marL="9492" marR="9492" marT="9492" marB="0" anchor="b"/>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Durchführ'g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b="1" u="none" strike="noStrike" dirty="0" smtClean="0">
                          <a:solidFill>
                            <a:srgbClr val="FF0000"/>
                          </a:solidFill>
                          <a:effectLst/>
                        </a:rPr>
                        <a:t>Zweitgespräch</a:t>
                      </a:r>
                      <a:endParaRPr lang="de-CH" sz="1200" b="1" i="0" u="none" strike="noStrike" dirty="0">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dirty="0">
                          <a:effectLst/>
                        </a:rPr>
                        <a:t> </a:t>
                      </a:r>
                      <a:endParaRPr lang="de-CH" sz="1200" b="0" i="0" u="none" strike="noStrike" dirty="0">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5">
                        <a:lumMod val="60000"/>
                        <a:lumOff val="40000"/>
                      </a:schemeClr>
                    </a:solidFill>
                  </a:tcPr>
                </a:tc>
                <a:extLst>
                  <a:ext uri="{0D108BD9-81ED-4DB2-BD59-A6C34878D82A}">
                    <a16:rowId xmlns:a16="http://schemas.microsoft.com/office/drawing/2014/main" val="1382300525"/>
                  </a:ext>
                </a:extLst>
              </a:tr>
              <a:tr h="363388">
                <a:tc>
                  <a:txBody>
                    <a:bodyPr/>
                    <a:lstStyle/>
                    <a:p>
                      <a:pPr algn="l" fontAlgn="b"/>
                      <a:r>
                        <a:rPr lang="de-CH" sz="1200" u="none" strike="noStrike">
                          <a:effectLst/>
                        </a:rPr>
                        <a:t>Verwarnung befristet angestellt</a:t>
                      </a:r>
                      <a:endParaRPr lang="de-CH" sz="1200" b="0" i="0" u="none" strike="noStrike">
                        <a:solidFill>
                          <a:srgbClr val="000000"/>
                        </a:solidFill>
                        <a:effectLst/>
                        <a:latin typeface="Calibri" panose="020F0502020204030204" pitchFamily="34" charset="0"/>
                      </a:endParaRPr>
                    </a:p>
                  </a:txBody>
                  <a:tcPr marL="9492" marR="9492" marT="9492" marB="0" anchor="b"/>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Entscheid</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dirty="0">
                          <a:effectLst/>
                        </a:rPr>
                        <a:t>-</a:t>
                      </a:r>
                      <a:endParaRPr lang="de-CH" sz="1200" b="0" i="0" u="none" strike="noStrike" dirty="0">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dirty="0">
                          <a:effectLst/>
                        </a:rPr>
                        <a:t> </a:t>
                      </a:r>
                      <a:endParaRPr lang="de-CH" sz="1200" b="0" i="0" u="none" strike="noStrike" dirty="0">
                        <a:solidFill>
                          <a:srgbClr val="00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dirty="0">
                          <a:effectLst/>
                        </a:rPr>
                        <a:t> </a:t>
                      </a:r>
                      <a:endParaRPr lang="de-CH" sz="1200" b="0" i="0" u="none" strike="noStrike" dirty="0">
                        <a:solidFill>
                          <a:srgbClr val="00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5">
                        <a:lumMod val="60000"/>
                        <a:lumOff val="40000"/>
                      </a:schemeClr>
                    </a:solidFill>
                  </a:tcPr>
                </a:tc>
                <a:extLst>
                  <a:ext uri="{0D108BD9-81ED-4DB2-BD59-A6C34878D82A}">
                    <a16:rowId xmlns:a16="http://schemas.microsoft.com/office/drawing/2014/main" val="1180055050"/>
                  </a:ext>
                </a:extLst>
              </a:tr>
              <a:tr h="216214">
                <a:tc>
                  <a:txBody>
                    <a:bodyPr/>
                    <a:lstStyle/>
                    <a:p>
                      <a:pPr algn="l" fontAlgn="b"/>
                      <a:r>
                        <a:rPr lang="de-CH" sz="1200" u="none" strike="noStrike">
                          <a:effectLst/>
                        </a:rPr>
                        <a:t>Verwarnung unbefristet angestellt</a:t>
                      </a:r>
                      <a:endParaRPr lang="de-CH" sz="1200" b="0" i="0" u="none" strike="noStrike">
                        <a:solidFill>
                          <a:srgbClr val="000000"/>
                        </a:solidFill>
                        <a:effectLst/>
                        <a:latin typeface="Calibri" panose="020F0502020204030204" pitchFamily="34" charset="0"/>
                      </a:endParaRPr>
                    </a:p>
                  </a:txBody>
                  <a:tcPr marL="9492" marR="9492" marT="9492" marB="0" anchor="b"/>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b="1" u="none" strike="noStrike" dirty="0">
                          <a:solidFill>
                            <a:srgbClr val="FF0000"/>
                          </a:solidFill>
                          <a:effectLst/>
                        </a:rPr>
                        <a:t>Entscheid</a:t>
                      </a:r>
                      <a:endParaRPr lang="de-CH" sz="1200" b="1" i="0" u="none" strike="noStrike" dirty="0">
                        <a:solidFill>
                          <a:srgbClr val="FF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b="1" u="none" strike="noStrike" dirty="0">
                          <a:solidFill>
                            <a:srgbClr val="FF0000"/>
                          </a:solidFill>
                          <a:effectLst/>
                        </a:rPr>
                        <a:t>-</a:t>
                      </a:r>
                      <a:endParaRPr lang="de-CH" sz="1200" b="1" i="0" u="none" strike="noStrike" dirty="0">
                        <a:solidFill>
                          <a:srgbClr val="FF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dirty="0">
                          <a:effectLst/>
                        </a:rPr>
                        <a:t> </a:t>
                      </a:r>
                      <a:endParaRPr lang="de-CH" sz="1200" b="0" i="0" u="none" strike="noStrike" dirty="0">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5">
                        <a:lumMod val="60000"/>
                        <a:lumOff val="40000"/>
                      </a:schemeClr>
                    </a:solidFill>
                  </a:tcPr>
                </a:tc>
                <a:extLst>
                  <a:ext uri="{0D108BD9-81ED-4DB2-BD59-A6C34878D82A}">
                    <a16:rowId xmlns:a16="http://schemas.microsoft.com/office/drawing/2014/main" val="2456272641"/>
                  </a:ext>
                </a:extLst>
              </a:tr>
              <a:tr h="216214">
                <a:tc>
                  <a:txBody>
                    <a:bodyPr/>
                    <a:lstStyle/>
                    <a:p>
                      <a:pPr algn="l" fontAlgn="b"/>
                      <a:r>
                        <a:rPr lang="de-CH" sz="1200" u="none" strike="noStrike">
                          <a:effectLst/>
                        </a:rPr>
                        <a:t>Kündigung befristet</a:t>
                      </a:r>
                      <a:endParaRPr lang="de-CH" sz="1200" b="0" i="0" u="none" strike="noStrike">
                        <a:solidFill>
                          <a:srgbClr val="000000"/>
                        </a:solidFill>
                        <a:effectLst/>
                        <a:latin typeface="Calibri" panose="020F0502020204030204" pitchFamily="34" charset="0"/>
                      </a:endParaRPr>
                    </a:p>
                  </a:txBody>
                  <a:tcPr marL="9492" marR="9492" marT="9492" marB="0" anchor="b"/>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Entscheid</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b="1" u="none" strike="noStrike" dirty="0">
                          <a:solidFill>
                            <a:srgbClr val="FF0000"/>
                          </a:solidFill>
                          <a:effectLst/>
                        </a:rPr>
                        <a:t>Rücksprache</a:t>
                      </a:r>
                      <a:endParaRPr lang="de-CH" sz="1200" b="1" i="0" u="none" strike="noStrike" dirty="0">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b="1" u="none" strike="noStrike" dirty="0">
                          <a:solidFill>
                            <a:srgbClr val="FF0000"/>
                          </a:solidFill>
                          <a:effectLst/>
                        </a:rPr>
                        <a:t>1. BI</a:t>
                      </a:r>
                      <a:endParaRPr lang="de-CH" sz="1200" b="1" i="0" u="none" strike="noStrike" dirty="0">
                        <a:solidFill>
                          <a:srgbClr val="FF0000"/>
                        </a:solidFill>
                        <a:effectLst/>
                        <a:latin typeface="Calibri" panose="020F0502020204030204" pitchFamily="34" charset="0"/>
                      </a:endParaRPr>
                    </a:p>
                  </a:txBody>
                  <a:tcPr marL="9492" marR="9492" marT="9492" marB="0" anchor="b">
                    <a:solidFill>
                      <a:schemeClr val="accent5">
                        <a:lumMod val="60000"/>
                        <a:lumOff val="40000"/>
                      </a:schemeClr>
                    </a:solidFill>
                  </a:tcPr>
                </a:tc>
                <a:extLst>
                  <a:ext uri="{0D108BD9-81ED-4DB2-BD59-A6C34878D82A}">
                    <a16:rowId xmlns:a16="http://schemas.microsoft.com/office/drawing/2014/main" val="1702075328"/>
                  </a:ext>
                </a:extLst>
              </a:tr>
              <a:tr h="216214">
                <a:tc>
                  <a:txBody>
                    <a:bodyPr/>
                    <a:lstStyle/>
                    <a:p>
                      <a:pPr algn="l" fontAlgn="b"/>
                      <a:r>
                        <a:rPr lang="de-CH" sz="1200" u="none" strike="noStrike">
                          <a:effectLst/>
                        </a:rPr>
                        <a:t>Kündigung unbefristet</a:t>
                      </a:r>
                      <a:endParaRPr lang="de-CH" sz="1200" b="0" i="0" u="none" strike="noStrike">
                        <a:solidFill>
                          <a:srgbClr val="000000"/>
                        </a:solidFill>
                        <a:effectLst/>
                        <a:latin typeface="Calibri" panose="020F0502020204030204" pitchFamily="34" charset="0"/>
                      </a:endParaRPr>
                    </a:p>
                  </a:txBody>
                  <a:tcPr marL="9492" marR="9492" marT="9492" marB="0" anchor="b"/>
                </a:tc>
                <a:tc>
                  <a:txBody>
                    <a:bodyPr/>
                    <a:lstStyle/>
                    <a:p>
                      <a:pPr algn="l" fontAlgn="b"/>
                      <a:r>
                        <a:rPr lang="de-CH" sz="1200" u="none" strike="noStrike" dirty="0">
                          <a:effectLst/>
                        </a:rPr>
                        <a:t> </a:t>
                      </a:r>
                      <a:endParaRPr lang="de-CH" sz="1200" b="0" i="0" u="none" strike="noStrike" dirty="0">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b="1" u="none" strike="noStrike" dirty="0">
                          <a:solidFill>
                            <a:srgbClr val="FF0000"/>
                          </a:solidFill>
                          <a:effectLst/>
                        </a:rPr>
                        <a:t>Entscheid</a:t>
                      </a:r>
                      <a:endParaRPr lang="de-CH" sz="1200" b="1" i="0" u="none" strike="noStrike" dirty="0">
                        <a:solidFill>
                          <a:srgbClr val="FF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b="1" u="none" strike="noStrike" dirty="0">
                          <a:solidFill>
                            <a:srgbClr val="FF0000"/>
                          </a:solidFill>
                          <a:effectLst/>
                        </a:rPr>
                        <a:t>Rücksprache</a:t>
                      </a:r>
                      <a:endParaRPr lang="de-CH" sz="1200" b="1" i="0" u="none" strike="noStrike" dirty="0">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a:effectLst/>
                        </a:rPr>
                        <a:t>1. BI</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5">
                        <a:lumMod val="60000"/>
                        <a:lumOff val="40000"/>
                      </a:schemeClr>
                    </a:solidFill>
                  </a:tcPr>
                </a:tc>
                <a:extLst>
                  <a:ext uri="{0D108BD9-81ED-4DB2-BD59-A6C34878D82A}">
                    <a16:rowId xmlns:a16="http://schemas.microsoft.com/office/drawing/2014/main" val="3498883914"/>
                  </a:ext>
                </a:extLst>
              </a:tr>
              <a:tr h="216214">
                <a:tc>
                  <a:txBody>
                    <a:bodyPr/>
                    <a:lstStyle/>
                    <a:p>
                      <a:pPr algn="l" fontAlgn="b"/>
                      <a:r>
                        <a:rPr lang="de-CH" sz="1200" u="none" strike="noStrike" dirty="0">
                          <a:effectLst/>
                        </a:rPr>
                        <a:t>Lohnüberprüfung</a:t>
                      </a:r>
                      <a:endParaRPr lang="de-CH" sz="1200" b="0" i="0" u="none" strike="noStrike" dirty="0">
                        <a:solidFill>
                          <a:srgbClr val="000000"/>
                        </a:solidFill>
                        <a:effectLst/>
                        <a:latin typeface="Calibri" panose="020F0502020204030204" pitchFamily="34" charset="0"/>
                      </a:endParaRPr>
                    </a:p>
                  </a:txBody>
                  <a:tcPr marL="9492" marR="9492" marT="9492" marB="0" anchor="b"/>
                </a:tc>
                <a:tc>
                  <a:txBody>
                    <a:bodyPr/>
                    <a:lstStyle/>
                    <a:p>
                      <a:pPr algn="l" fontAlgn="b"/>
                      <a:r>
                        <a:rPr lang="de-CH" sz="1200" u="none" strike="noStrike" dirty="0">
                          <a:effectLst/>
                        </a:rPr>
                        <a:t> </a:t>
                      </a:r>
                      <a:endParaRPr lang="de-CH" sz="1200" b="0" i="0" u="none" strike="noStrike" dirty="0">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dirty="0">
                          <a:effectLst/>
                        </a:rPr>
                        <a:t>Entscheid</a:t>
                      </a:r>
                      <a:endParaRPr lang="de-CH" sz="1200" b="0" i="0" u="none" strike="noStrike" dirty="0">
                        <a:solidFill>
                          <a:srgbClr val="00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a:effectLst/>
                        </a:rPr>
                        <a:t>1. BI</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5">
                        <a:lumMod val="60000"/>
                        <a:lumOff val="40000"/>
                      </a:schemeClr>
                    </a:solidFill>
                  </a:tcPr>
                </a:tc>
                <a:extLst>
                  <a:ext uri="{0D108BD9-81ED-4DB2-BD59-A6C34878D82A}">
                    <a16:rowId xmlns:a16="http://schemas.microsoft.com/office/drawing/2014/main" val="347727962"/>
                  </a:ext>
                </a:extLst>
              </a:tr>
              <a:tr h="216214">
                <a:tc>
                  <a:txBody>
                    <a:bodyPr/>
                    <a:lstStyle/>
                    <a:p>
                      <a:pPr algn="l" fontAlgn="b"/>
                      <a:r>
                        <a:rPr lang="de-CH" sz="1200" u="none" strike="noStrike">
                          <a:effectLst/>
                        </a:rPr>
                        <a:t>Lohnentwicklung</a:t>
                      </a:r>
                      <a:endParaRPr lang="de-CH" sz="1200" b="0" i="0" u="none" strike="noStrike">
                        <a:solidFill>
                          <a:srgbClr val="000000"/>
                        </a:solidFill>
                        <a:effectLst/>
                        <a:latin typeface="Calibri" panose="020F0502020204030204" pitchFamily="34" charset="0"/>
                      </a:endParaRPr>
                    </a:p>
                  </a:txBody>
                  <a:tcPr marL="9492" marR="9492" marT="9492" marB="0" anchor="b"/>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dirty="0">
                          <a:effectLst/>
                        </a:rPr>
                        <a:t>Entscheid</a:t>
                      </a:r>
                      <a:endParaRPr lang="de-CH" sz="1200" b="0" i="0" u="none" strike="noStrike" dirty="0">
                        <a:solidFill>
                          <a:srgbClr val="00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a:effectLst/>
                        </a:rPr>
                        <a:t>1. BI</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5">
                        <a:lumMod val="60000"/>
                        <a:lumOff val="40000"/>
                      </a:schemeClr>
                    </a:solidFill>
                  </a:tcPr>
                </a:tc>
                <a:extLst>
                  <a:ext uri="{0D108BD9-81ED-4DB2-BD59-A6C34878D82A}">
                    <a16:rowId xmlns:a16="http://schemas.microsoft.com/office/drawing/2014/main" val="2998691926"/>
                  </a:ext>
                </a:extLst>
              </a:tr>
              <a:tr h="216214">
                <a:tc>
                  <a:txBody>
                    <a:bodyPr/>
                    <a:lstStyle/>
                    <a:p>
                      <a:pPr algn="l" fontAlgn="b"/>
                      <a:r>
                        <a:rPr lang="de-CH" sz="1200" u="none" strike="noStrike">
                          <a:effectLst/>
                        </a:rPr>
                        <a:t>Rahmenverträge</a:t>
                      </a:r>
                      <a:endParaRPr lang="de-CH" sz="1200" b="0" i="0" u="none" strike="noStrike">
                        <a:solidFill>
                          <a:srgbClr val="000000"/>
                        </a:solidFill>
                        <a:effectLst/>
                        <a:latin typeface="Calibri" panose="020F0502020204030204" pitchFamily="34" charset="0"/>
                      </a:endParaRPr>
                    </a:p>
                  </a:txBody>
                  <a:tcPr marL="9492" marR="9492" marT="9492" marB="0" anchor="b"/>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Entscheid</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dirty="0">
                          <a:effectLst/>
                        </a:rPr>
                        <a:t> </a:t>
                      </a:r>
                      <a:endParaRPr lang="de-CH" sz="1200" b="0" i="0" u="none" strike="noStrike" dirty="0">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b="1" u="none" strike="noStrike" dirty="0">
                          <a:solidFill>
                            <a:srgbClr val="FF0000"/>
                          </a:solidFill>
                          <a:effectLst/>
                        </a:rPr>
                        <a:t>1. BI</a:t>
                      </a:r>
                      <a:endParaRPr lang="de-CH" sz="1200" b="1" i="0" u="none" strike="noStrike" dirty="0">
                        <a:solidFill>
                          <a:srgbClr val="FF0000"/>
                        </a:solidFill>
                        <a:effectLst/>
                        <a:latin typeface="Calibri" panose="020F0502020204030204" pitchFamily="34" charset="0"/>
                      </a:endParaRPr>
                    </a:p>
                  </a:txBody>
                  <a:tcPr marL="9492" marR="9492" marT="9492" marB="0" anchor="b">
                    <a:solidFill>
                      <a:schemeClr val="accent5">
                        <a:lumMod val="60000"/>
                        <a:lumOff val="40000"/>
                      </a:schemeClr>
                    </a:solidFill>
                  </a:tcPr>
                </a:tc>
                <a:extLst>
                  <a:ext uri="{0D108BD9-81ED-4DB2-BD59-A6C34878D82A}">
                    <a16:rowId xmlns:a16="http://schemas.microsoft.com/office/drawing/2014/main" val="1432809053"/>
                  </a:ext>
                </a:extLst>
              </a:tr>
              <a:tr h="216214">
                <a:tc>
                  <a:txBody>
                    <a:bodyPr/>
                    <a:lstStyle/>
                    <a:p>
                      <a:pPr algn="l" fontAlgn="b"/>
                      <a:r>
                        <a:rPr lang="de-CH" sz="1200" u="none" strike="noStrike" dirty="0">
                          <a:effectLst/>
                        </a:rPr>
                        <a:t>Prämien</a:t>
                      </a:r>
                      <a:endParaRPr lang="de-CH" sz="1200" b="0" i="0" u="none" strike="noStrike" dirty="0">
                        <a:solidFill>
                          <a:srgbClr val="000000"/>
                        </a:solidFill>
                        <a:effectLst/>
                        <a:latin typeface="Calibri" panose="020F0502020204030204" pitchFamily="34" charset="0"/>
                      </a:endParaRPr>
                    </a:p>
                  </a:txBody>
                  <a:tcPr marL="9492" marR="9492" marT="9492" marB="0" anchor="b"/>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dirty="0">
                          <a:effectLst/>
                        </a:rPr>
                        <a:t>Entscheid</a:t>
                      </a:r>
                      <a:endParaRPr lang="de-CH" sz="1200" b="0" i="0" u="none" strike="noStrike" dirty="0">
                        <a:solidFill>
                          <a:srgbClr val="00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a:effectLst/>
                        </a:rPr>
                        <a:t>1. BI</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5">
                        <a:lumMod val="60000"/>
                        <a:lumOff val="40000"/>
                      </a:schemeClr>
                    </a:solidFill>
                  </a:tcPr>
                </a:tc>
                <a:extLst>
                  <a:ext uri="{0D108BD9-81ED-4DB2-BD59-A6C34878D82A}">
                    <a16:rowId xmlns:a16="http://schemas.microsoft.com/office/drawing/2014/main" val="847863283"/>
                  </a:ext>
                </a:extLst>
              </a:tr>
              <a:tr h="216214">
                <a:tc>
                  <a:txBody>
                    <a:bodyPr/>
                    <a:lstStyle/>
                    <a:p>
                      <a:pPr algn="l" fontAlgn="b"/>
                      <a:r>
                        <a:rPr lang="de-CH" sz="1200" u="none" strike="noStrike">
                          <a:effectLst/>
                        </a:rPr>
                        <a:t>bez. Kurzurlaub gem. PersV</a:t>
                      </a:r>
                      <a:endParaRPr lang="de-CH" sz="1200" b="0" i="0" u="none" strike="noStrike">
                        <a:solidFill>
                          <a:srgbClr val="000000"/>
                        </a:solidFill>
                        <a:effectLst/>
                        <a:latin typeface="Calibri" panose="020F0502020204030204" pitchFamily="34" charset="0"/>
                      </a:endParaRPr>
                    </a:p>
                  </a:txBody>
                  <a:tcPr marL="9492" marR="9492" marT="9492" marB="0" anchor="b"/>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Entscheid</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dirty="0">
                          <a:effectLst/>
                        </a:rPr>
                        <a:t> </a:t>
                      </a:r>
                      <a:endParaRPr lang="de-CH" sz="1200" b="0" i="0" u="none" strike="noStrike" dirty="0">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b="1" u="none" strike="noStrike">
                          <a:solidFill>
                            <a:srgbClr val="FF0000"/>
                          </a:solidFill>
                          <a:effectLst/>
                        </a:rPr>
                        <a:t>1. BI</a:t>
                      </a:r>
                      <a:endParaRPr lang="de-CH" sz="1200" b="1" i="0" u="none" strike="noStrike">
                        <a:solidFill>
                          <a:srgbClr val="FF0000"/>
                        </a:solidFill>
                        <a:effectLst/>
                        <a:latin typeface="Calibri" panose="020F0502020204030204" pitchFamily="34" charset="0"/>
                      </a:endParaRPr>
                    </a:p>
                  </a:txBody>
                  <a:tcPr marL="9492" marR="9492" marT="9492" marB="0" anchor="b">
                    <a:solidFill>
                      <a:schemeClr val="accent5">
                        <a:lumMod val="60000"/>
                        <a:lumOff val="40000"/>
                      </a:schemeClr>
                    </a:solidFill>
                  </a:tcPr>
                </a:tc>
                <a:extLst>
                  <a:ext uri="{0D108BD9-81ED-4DB2-BD59-A6C34878D82A}">
                    <a16:rowId xmlns:a16="http://schemas.microsoft.com/office/drawing/2014/main" val="113567575"/>
                  </a:ext>
                </a:extLst>
              </a:tr>
              <a:tr h="216214">
                <a:tc>
                  <a:txBody>
                    <a:bodyPr/>
                    <a:lstStyle/>
                    <a:p>
                      <a:pPr algn="l" fontAlgn="b"/>
                      <a:r>
                        <a:rPr lang="de-CH" sz="1200" u="none" strike="noStrike">
                          <a:effectLst/>
                        </a:rPr>
                        <a:t>bez. Kurzurlaub andere befr. ang.</a:t>
                      </a:r>
                      <a:endParaRPr lang="de-CH" sz="1200" b="0" i="0" u="none" strike="noStrike">
                        <a:solidFill>
                          <a:srgbClr val="000000"/>
                        </a:solidFill>
                        <a:effectLst/>
                        <a:latin typeface="Calibri" panose="020F0502020204030204" pitchFamily="34" charset="0"/>
                      </a:endParaRPr>
                    </a:p>
                  </a:txBody>
                  <a:tcPr marL="9492" marR="9492" marT="9492" marB="0" anchor="b"/>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Entscheid</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dirty="0">
                          <a:effectLst/>
                        </a:rPr>
                        <a:t> </a:t>
                      </a:r>
                      <a:endParaRPr lang="de-CH" sz="1200" b="0" i="0" u="none" strike="noStrike" dirty="0">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b="1" u="none" strike="noStrike">
                          <a:solidFill>
                            <a:srgbClr val="FF0000"/>
                          </a:solidFill>
                          <a:effectLst/>
                        </a:rPr>
                        <a:t>1. BI</a:t>
                      </a:r>
                      <a:endParaRPr lang="de-CH" sz="1200" b="1" i="0" u="none" strike="noStrike">
                        <a:solidFill>
                          <a:srgbClr val="FF0000"/>
                        </a:solidFill>
                        <a:effectLst/>
                        <a:latin typeface="Calibri" panose="020F0502020204030204" pitchFamily="34" charset="0"/>
                      </a:endParaRPr>
                    </a:p>
                  </a:txBody>
                  <a:tcPr marL="9492" marR="9492" marT="9492" marB="0" anchor="b">
                    <a:solidFill>
                      <a:schemeClr val="accent5">
                        <a:lumMod val="60000"/>
                        <a:lumOff val="40000"/>
                      </a:schemeClr>
                    </a:solidFill>
                  </a:tcPr>
                </a:tc>
                <a:extLst>
                  <a:ext uri="{0D108BD9-81ED-4DB2-BD59-A6C34878D82A}">
                    <a16:rowId xmlns:a16="http://schemas.microsoft.com/office/drawing/2014/main" val="3717677829"/>
                  </a:ext>
                </a:extLst>
              </a:tr>
              <a:tr h="216214">
                <a:tc>
                  <a:txBody>
                    <a:bodyPr/>
                    <a:lstStyle/>
                    <a:p>
                      <a:pPr algn="l" fontAlgn="b"/>
                      <a:r>
                        <a:rPr lang="de-CH" sz="1200" u="none" strike="noStrike">
                          <a:effectLst/>
                        </a:rPr>
                        <a:t>bez. Kurzurlaub andere unbefr. ang.</a:t>
                      </a:r>
                      <a:endParaRPr lang="de-CH" sz="1200" b="0" i="0" u="none" strike="noStrike">
                        <a:solidFill>
                          <a:srgbClr val="000000"/>
                        </a:solidFill>
                        <a:effectLst/>
                        <a:latin typeface="Calibri" panose="020F0502020204030204" pitchFamily="34" charset="0"/>
                      </a:endParaRPr>
                    </a:p>
                  </a:txBody>
                  <a:tcPr marL="9492" marR="9492" marT="9492" marB="0" anchor="b"/>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b="1" u="none" strike="noStrike" dirty="0">
                          <a:solidFill>
                            <a:srgbClr val="FF0000"/>
                          </a:solidFill>
                          <a:effectLst/>
                        </a:rPr>
                        <a:t>Entscheid</a:t>
                      </a:r>
                      <a:endParaRPr lang="de-CH" sz="1200" b="1" i="0" u="none" strike="noStrike" dirty="0">
                        <a:solidFill>
                          <a:srgbClr val="FF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dirty="0">
                          <a:effectLst/>
                        </a:rPr>
                        <a:t> </a:t>
                      </a:r>
                      <a:endParaRPr lang="de-CH" sz="1200" b="0" i="0" u="none" strike="noStrike" dirty="0">
                        <a:solidFill>
                          <a:srgbClr val="FF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b="1" u="none" strike="noStrike" dirty="0">
                          <a:solidFill>
                            <a:srgbClr val="FF0000"/>
                          </a:solidFill>
                          <a:effectLst/>
                        </a:rPr>
                        <a:t>1. BI</a:t>
                      </a:r>
                      <a:endParaRPr lang="de-CH" sz="1200" b="1" i="0" u="none" strike="noStrike" dirty="0">
                        <a:solidFill>
                          <a:srgbClr val="FF0000"/>
                        </a:solidFill>
                        <a:effectLst/>
                        <a:latin typeface="Calibri" panose="020F0502020204030204" pitchFamily="34" charset="0"/>
                      </a:endParaRPr>
                    </a:p>
                  </a:txBody>
                  <a:tcPr marL="9492" marR="9492" marT="9492" marB="0" anchor="b">
                    <a:solidFill>
                      <a:schemeClr val="accent5">
                        <a:lumMod val="60000"/>
                        <a:lumOff val="40000"/>
                      </a:schemeClr>
                    </a:solidFill>
                  </a:tcPr>
                </a:tc>
                <a:extLst>
                  <a:ext uri="{0D108BD9-81ED-4DB2-BD59-A6C34878D82A}">
                    <a16:rowId xmlns:a16="http://schemas.microsoft.com/office/drawing/2014/main" val="2634686412"/>
                  </a:ext>
                </a:extLst>
              </a:tr>
              <a:tr h="224046">
                <a:tc>
                  <a:txBody>
                    <a:bodyPr/>
                    <a:lstStyle/>
                    <a:p>
                      <a:pPr algn="l" fontAlgn="b"/>
                      <a:r>
                        <a:rPr lang="de-CH" sz="1200" u="none" strike="noStrike">
                          <a:effectLst/>
                        </a:rPr>
                        <a:t>unbez. Urlaub</a:t>
                      </a:r>
                      <a:endParaRPr lang="de-CH" sz="1200" b="0" i="0" u="none" strike="noStrike">
                        <a:solidFill>
                          <a:srgbClr val="000000"/>
                        </a:solidFill>
                        <a:effectLst/>
                        <a:latin typeface="Calibri" panose="020F0502020204030204" pitchFamily="34" charset="0"/>
                      </a:endParaRPr>
                    </a:p>
                  </a:txBody>
                  <a:tcPr marL="9492" marR="9492" marT="9492" marB="0" anchor="b"/>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 </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dirty="0">
                          <a:effectLst/>
                        </a:rPr>
                        <a:t> </a:t>
                      </a:r>
                      <a:endParaRPr lang="de-CH" sz="1200" b="0" i="0" u="none" strike="noStrike" dirty="0">
                        <a:solidFill>
                          <a:srgbClr val="000000"/>
                        </a:solidFill>
                        <a:effectLst/>
                        <a:latin typeface="Calibri" panose="020F0502020204030204" pitchFamily="34" charset="0"/>
                      </a:endParaRPr>
                    </a:p>
                  </a:txBody>
                  <a:tcPr marL="9492" marR="9492" marT="9492" marB="0" anchor="b">
                    <a:solidFill>
                      <a:schemeClr val="accent6">
                        <a:lumMod val="40000"/>
                        <a:lumOff val="60000"/>
                      </a:schemeClr>
                    </a:solidFill>
                  </a:tcPr>
                </a:tc>
                <a:tc>
                  <a:txBody>
                    <a:bodyPr/>
                    <a:lstStyle/>
                    <a:p>
                      <a:pPr algn="l" fontAlgn="b"/>
                      <a:r>
                        <a:rPr lang="de-CH" sz="1200" u="none" strike="noStrike">
                          <a:effectLst/>
                        </a:rPr>
                        <a:t>Entscheid</a:t>
                      </a:r>
                      <a:endParaRPr lang="de-CH" sz="1200" b="0" i="0" u="none" strike="noStrike">
                        <a:solidFill>
                          <a:srgbClr val="00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dirty="0">
                          <a:effectLst/>
                        </a:rPr>
                        <a:t> </a:t>
                      </a:r>
                      <a:endParaRPr lang="de-CH" sz="1200" b="0" i="0" u="none" strike="noStrike" dirty="0">
                        <a:solidFill>
                          <a:srgbClr val="000000"/>
                        </a:solidFill>
                        <a:effectLst/>
                        <a:latin typeface="Calibri" panose="020F0502020204030204" pitchFamily="34" charset="0"/>
                      </a:endParaRPr>
                    </a:p>
                  </a:txBody>
                  <a:tcPr marL="9492" marR="9492" marT="9492" marB="0" anchor="b">
                    <a:solidFill>
                      <a:schemeClr val="accent3">
                        <a:lumMod val="40000"/>
                        <a:lumOff val="60000"/>
                      </a:schemeClr>
                    </a:solidFill>
                  </a:tcPr>
                </a:tc>
                <a:tc>
                  <a:txBody>
                    <a:bodyPr/>
                    <a:lstStyle/>
                    <a:p>
                      <a:pPr algn="l" fontAlgn="b"/>
                      <a:r>
                        <a:rPr lang="de-CH" sz="1200" u="none" strike="noStrike" dirty="0">
                          <a:effectLst/>
                        </a:rPr>
                        <a:t>1. BI</a:t>
                      </a:r>
                      <a:endParaRPr lang="de-CH" sz="1200" b="0" i="0" u="none" strike="noStrike" dirty="0">
                        <a:solidFill>
                          <a:srgbClr val="000000"/>
                        </a:solidFill>
                        <a:effectLst/>
                        <a:latin typeface="Calibri" panose="020F0502020204030204" pitchFamily="34" charset="0"/>
                      </a:endParaRPr>
                    </a:p>
                  </a:txBody>
                  <a:tcPr marL="9492" marR="9492" marT="9492" marB="0" anchor="b">
                    <a:solidFill>
                      <a:schemeClr val="accent5">
                        <a:lumMod val="60000"/>
                        <a:lumOff val="40000"/>
                      </a:schemeClr>
                    </a:solidFill>
                  </a:tcPr>
                </a:tc>
                <a:extLst>
                  <a:ext uri="{0D108BD9-81ED-4DB2-BD59-A6C34878D82A}">
                    <a16:rowId xmlns:a16="http://schemas.microsoft.com/office/drawing/2014/main" val="1130145022"/>
                  </a:ext>
                </a:extLst>
              </a:tr>
            </a:tbl>
          </a:graphicData>
        </a:graphic>
      </p:graphicFrame>
      <p:pic>
        <p:nvPicPr>
          <p:cNvPr id="5" name="Grafik 4"/>
          <p:cNvPicPr>
            <a:picLocks noChangeAspect="1"/>
          </p:cNvPicPr>
          <p:nvPr/>
        </p:nvPicPr>
        <p:blipFill>
          <a:blip r:embed="rId2"/>
          <a:stretch>
            <a:fillRect/>
          </a:stretch>
        </p:blipFill>
        <p:spPr>
          <a:xfrm>
            <a:off x="0" y="170453"/>
            <a:ext cx="3061699" cy="644475"/>
          </a:xfrm>
          <a:prstGeom prst="rect">
            <a:avLst/>
          </a:prstGeom>
        </p:spPr>
      </p:pic>
    </p:spTree>
    <p:extLst>
      <p:ext uri="{BB962C8B-B14F-4D97-AF65-F5344CB8AC3E}">
        <p14:creationId xmlns:p14="http://schemas.microsoft.com/office/powerpoint/2010/main" val="21179137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a:t>Beschwerden und Disziplin</a:t>
            </a:r>
          </a:p>
        </p:txBody>
      </p:sp>
      <p:sp>
        <p:nvSpPr>
          <p:cNvPr id="3" name="Textplatzhalter 2"/>
          <p:cNvSpPr>
            <a:spLocks noGrp="1"/>
          </p:cNvSpPr>
          <p:nvPr>
            <p:ph type="body" sz="quarter" idx="11"/>
          </p:nvPr>
        </p:nvSpPr>
        <p:spPr>
          <a:xfrm>
            <a:off x="401229" y="1992762"/>
            <a:ext cx="11680704" cy="4865239"/>
          </a:xfrm>
        </p:spPr>
        <p:txBody>
          <a:bodyPr>
            <a:normAutofit fontScale="62500" lnSpcReduction="20000"/>
          </a:bodyPr>
          <a:lstStyle/>
          <a:p>
            <a:pPr>
              <a:spcAft>
                <a:spcPts val="1200"/>
              </a:spcAft>
            </a:pPr>
            <a:endParaRPr lang="de-CH" sz="3200" dirty="0" smtClean="0"/>
          </a:p>
          <a:p>
            <a:pPr marL="727075" lvl="1" indent="-457200" defTabSz="457200">
              <a:lnSpc>
                <a:spcPct val="90000"/>
              </a:lnSpc>
              <a:spcAft>
                <a:spcPts val="1250"/>
              </a:spcAft>
              <a:buFont typeface="Symbol" panose="05050102010706020507" pitchFamily="18" charset="2"/>
              <a:buChar char="-"/>
            </a:pPr>
            <a:endParaRPr lang="de-CH" sz="3200" dirty="0" smtClean="0"/>
          </a:p>
          <a:p>
            <a:pPr marL="727075" lvl="1" indent="-457200" defTabSz="457200">
              <a:lnSpc>
                <a:spcPct val="90000"/>
              </a:lnSpc>
              <a:spcAft>
                <a:spcPts val="1250"/>
              </a:spcAft>
              <a:buFont typeface="Symbol" panose="05050102010706020507" pitchFamily="18" charset="2"/>
              <a:buChar char="-"/>
            </a:pPr>
            <a:r>
              <a:rPr lang="de-CH" sz="3800" dirty="0" smtClean="0"/>
              <a:t>Keine Beschwerde ist mehr möglich bei:</a:t>
            </a:r>
          </a:p>
          <a:p>
            <a:pPr marL="269875" lvl="1" indent="0" defTabSz="457200">
              <a:lnSpc>
                <a:spcPct val="90000"/>
              </a:lnSpc>
              <a:spcAft>
                <a:spcPts val="1250"/>
              </a:spcAft>
              <a:buNone/>
            </a:pPr>
            <a:endParaRPr lang="de-CH" sz="3400" dirty="0" smtClean="0"/>
          </a:p>
          <a:p>
            <a:pPr marL="714375" lvl="1" indent="0" defTabSz="457200">
              <a:lnSpc>
                <a:spcPct val="90000"/>
              </a:lnSpc>
              <a:spcAft>
                <a:spcPts val="1250"/>
              </a:spcAft>
              <a:buNone/>
            </a:pPr>
            <a:r>
              <a:rPr lang="de-CH" sz="3400" dirty="0" smtClean="0"/>
              <a:t>a</a:t>
            </a:r>
            <a:r>
              <a:rPr lang="de-CH" sz="3400" dirty="0"/>
              <a:t>.	Zuweisung in eine Klasse oder Wechsel einer Klasse innerhalb des Schulstandorts;</a:t>
            </a:r>
          </a:p>
          <a:p>
            <a:pPr marL="714375" lvl="1" indent="0" defTabSz="457200">
              <a:lnSpc>
                <a:spcPct val="90000"/>
              </a:lnSpc>
              <a:spcAft>
                <a:spcPts val="1250"/>
              </a:spcAft>
              <a:buNone/>
            </a:pPr>
            <a:r>
              <a:rPr lang="de-CH" sz="3400" dirty="0"/>
              <a:t>b.	Disziplinarmassnahmen im Zuständigkeitsbereich der Lehrerinnen und Lehrer;</a:t>
            </a:r>
          </a:p>
          <a:p>
            <a:pPr marL="714375" lvl="1" indent="0" defTabSz="457200">
              <a:lnSpc>
                <a:spcPct val="120000"/>
              </a:lnSpc>
              <a:spcAft>
                <a:spcPts val="1250"/>
              </a:spcAft>
              <a:buNone/>
            </a:pPr>
            <a:r>
              <a:rPr lang="de-CH" sz="3400" dirty="0"/>
              <a:t>c.	Ergebnis einer Beurteilung, darunter auch die Benotung mit der tiefsten Note, und </a:t>
            </a:r>
            <a:r>
              <a:rPr lang="de-CH" sz="3400" dirty="0" smtClean="0"/>
              <a:t>			</a:t>
            </a:r>
            <a:r>
              <a:rPr lang="de-CH" sz="3400" dirty="0" err="1" smtClean="0"/>
              <a:t>Absenzeinträge</a:t>
            </a:r>
            <a:r>
              <a:rPr lang="de-CH" sz="3400" dirty="0"/>
              <a:t>, sofern diese keinen Einfluss auf das weitere schulische oder </a:t>
            </a:r>
            <a:r>
              <a:rPr lang="de-CH" sz="3400" dirty="0" smtClean="0"/>
              <a:t>				berufliche </a:t>
            </a:r>
            <a:r>
              <a:rPr lang="de-CH" sz="3400" dirty="0"/>
              <a:t>Fortkommen haben;</a:t>
            </a:r>
          </a:p>
          <a:p>
            <a:pPr marL="714375" lvl="1" indent="0" defTabSz="457200">
              <a:lnSpc>
                <a:spcPct val="90000"/>
              </a:lnSpc>
              <a:spcAft>
                <a:spcPts val="1250"/>
              </a:spcAft>
              <a:buNone/>
            </a:pPr>
            <a:r>
              <a:rPr lang="de-CH" sz="3400" dirty="0"/>
              <a:t>d.	Ermahnungen gegenüber Erziehungsberechtigten.</a:t>
            </a:r>
            <a:r>
              <a:rPr lang="de-CH" sz="3400" dirty="0">
                <a:solidFill>
                  <a:prstClr val="black"/>
                </a:solidFill>
              </a:rPr>
              <a:t>	</a:t>
            </a:r>
            <a:r>
              <a:rPr lang="de-CH" sz="3200" dirty="0">
                <a:solidFill>
                  <a:prstClr val="black"/>
                </a:solidFill>
              </a:rPr>
              <a:t>					</a:t>
            </a:r>
            <a:r>
              <a:rPr lang="de-CH" sz="3200" dirty="0" smtClean="0">
                <a:solidFill>
                  <a:prstClr val="black"/>
                </a:solidFill>
              </a:rPr>
              <a:t>				</a:t>
            </a:r>
            <a:endParaRPr lang="de-CH" sz="3600" dirty="0" smtClean="0">
              <a:solidFill>
                <a:prstClr val="black"/>
              </a:solidFill>
              <a:cs typeface="Arial"/>
            </a:endParaRPr>
          </a:p>
          <a:p>
            <a:pPr marL="269875" lvl="1" indent="0" defTabSz="457200">
              <a:lnSpc>
                <a:spcPct val="90000"/>
              </a:lnSpc>
              <a:spcAft>
                <a:spcPts val="1250"/>
              </a:spcAft>
              <a:buNone/>
            </a:pPr>
            <a:r>
              <a:rPr lang="de-CH" sz="3200" dirty="0" smtClean="0">
                <a:solidFill>
                  <a:prstClr val="black"/>
                </a:solidFill>
              </a:rPr>
              <a:t>					</a:t>
            </a:r>
            <a:endParaRPr lang="de-CH" dirty="0" smtClean="0"/>
          </a:p>
        </p:txBody>
      </p:sp>
      <p:pic>
        <p:nvPicPr>
          <p:cNvPr id="4" name="Grafik 3"/>
          <p:cNvPicPr>
            <a:picLocks noChangeAspect="1"/>
          </p:cNvPicPr>
          <p:nvPr/>
        </p:nvPicPr>
        <p:blipFill>
          <a:blip r:embed="rId2"/>
          <a:stretch>
            <a:fillRect/>
          </a:stretch>
        </p:blipFill>
        <p:spPr>
          <a:xfrm>
            <a:off x="0" y="170453"/>
            <a:ext cx="3061699" cy="644475"/>
          </a:xfrm>
          <a:prstGeom prst="rect">
            <a:avLst/>
          </a:prstGeom>
        </p:spPr>
      </p:pic>
    </p:spTree>
    <p:extLst>
      <p:ext uri="{BB962C8B-B14F-4D97-AF65-F5344CB8AC3E}">
        <p14:creationId xmlns:p14="http://schemas.microsoft.com/office/powerpoint/2010/main" val="3581573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smtClean="0"/>
              <a:t>Wahl und Beurteilung der Schulleitung</a:t>
            </a:r>
            <a:endParaRPr lang="de-CH" b="1" dirty="0"/>
          </a:p>
        </p:txBody>
      </p:sp>
      <p:sp>
        <p:nvSpPr>
          <p:cNvPr id="3" name="Textplatzhalter 2"/>
          <p:cNvSpPr>
            <a:spLocks noGrp="1"/>
          </p:cNvSpPr>
          <p:nvPr>
            <p:ph type="body" sz="quarter" idx="11"/>
          </p:nvPr>
        </p:nvSpPr>
        <p:spPr>
          <a:xfrm>
            <a:off x="401229" y="1992762"/>
            <a:ext cx="11680704" cy="4865239"/>
          </a:xfrm>
        </p:spPr>
        <p:txBody>
          <a:bodyPr>
            <a:normAutofit fontScale="85000" lnSpcReduction="20000"/>
          </a:bodyPr>
          <a:lstStyle/>
          <a:p>
            <a:pPr>
              <a:spcAft>
                <a:spcPts val="1200"/>
              </a:spcAft>
            </a:pPr>
            <a:endParaRPr lang="de-CH" sz="3200" dirty="0" smtClean="0"/>
          </a:p>
          <a:p>
            <a:pPr marL="727075" lvl="1" indent="-457200" defTabSz="457200">
              <a:lnSpc>
                <a:spcPct val="90000"/>
              </a:lnSpc>
              <a:spcAft>
                <a:spcPts val="1250"/>
              </a:spcAft>
              <a:buFont typeface="Symbol" panose="05050102010706020507" pitchFamily="18" charset="2"/>
              <a:buChar char="-"/>
            </a:pPr>
            <a:r>
              <a:rPr lang="de-CH" sz="3200" dirty="0" smtClean="0"/>
              <a:t>Neu werden die Mitglieder der Schulleitung durch das zuständige Amt (AVS oder BMH) zusammen mit einem Wahlgremium angestellt. </a:t>
            </a:r>
          </a:p>
          <a:p>
            <a:pPr marL="727075" lvl="1" indent="-457200" defTabSz="457200">
              <a:lnSpc>
                <a:spcPct val="90000"/>
              </a:lnSpc>
              <a:spcAft>
                <a:spcPts val="1250"/>
              </a:spcAft>
              <a:buFont typeface="Symbol" panose="05050102010706020507" pitchFamily="18" charset="2"/>
              <a:buChar char="-"/>
            </a:pPr>
            <a:r>
              <a:rPr lang="de-CH" sz="3200" dirty="0" smtClean="0"/>
              <a:t>Die Lehrpersonen haben über eine Vertretung ein Mitbestimmungsrecht im Wahlgremium.</a:t>
            </a:r>
            <a:endParaRPr lang="de-CH" sz="3200" dirty="0"/>
          </a:p>
          <a:p>
            <a:pPr marL="727075" lvl="1" indent="-457200" defTabSz="457200">
              <a:lnSpc>
                <a:spcPct val="90000"/>
              </a:lnSpc>
              <a:spcAft>
                <a:spcPts val="1250"/>
              </a:spcAft>
              <a:buFont typeface="Symbol" panose="05050102010706020507" pitchFamily="18" charset="2"/>
              <a:buChar char="-"/>
            </a:pPr>
            <a:r>
              <a:rPr lang="de-CH" sz="3200" dirty="0"/>
              <a:t>Die Präsidentin / der Präsident </a:t>
            </a:r>
            <a:r>
              <a:rPr lang="de-CH" sz="3200" dirty="0" smtClean="0"/>
              <a:t>des Schulrats </a:t>
            </a:r>
            <a:r>
              <a:rPr lang="de-CH" sz="3200" dirty="0"/>
              <a:t>beurteilt gemeinsam mit der Leitung </a:t>
            </a:r>
            <a:r>
              <a:rPr lang="de-CH" sz="3200" dirty="0" smtClean="0"/>
              <a:t>Sekundarschulen </a:t>
            </a:r>
            <a:r>
              <a:rPr lang="de-CH" sz="3200" dirty="0"/>
              <a:t>im AVS resp. der Hauptabteilung Berufs- und Mittelschulen regelmässig die Leistung der Rektorin / des Rektors im Rahmen des </a:t>
            </a:r>
            <a:r>
              <a:rPr lang="de-CH" sz="3200" dirty="0" err="1"/>
              <a:t>Mitarbeitendengesprächs</a:t>
            </a:r>
            <a:r>
              <a:rPr lang="de-CH" sz="3200" dirty="0" smtClean="0"/>
              <a:t>.</a:t>
            </a:r>
          </a:p>
          <a:p>
            <a:pPr marL="727075" lvl="1" indent="-457200" defTabSz="457200">
              <a:lnSpc>
                <a:spcPct val="90000"/>
              </a:lnSpc>
              <a:spcAft>
                <a:spcPts val="1250"/>
              </a:spcAft>
              <a:buFont typeface="Symbol" panose="05050102010706020507" pitchFamily="18" charset="2"/>
              <a:buChar char="-"/>
            </a:pPr>
            <a:r>
              <a:rPr lang="de-CH" sz="3200" dirty="0" smtClean="0"/>
              <a:t>Die Rektorin / der Rektor beurteilt die Leistungen der Konrektorinnen und Konrektoren.</a:t>
            </a:r>
            <a:endParaRPr lang="de-CH" sz="3200" dirty="0"/>
          </a:p>
          <a:p>
            <a:pPr marL="269875" lvl="1" indent="0" defTabSz="457200">
              <a:lnSpc>
                <a:spcPct val="90000"/>
              </a:lnSpc>
              <a:spcAft>
                <a:spcPts val="1250"/>
              </a:spcAft>
              <a:buNone/>
            </a:pPr>
            <a:r>
              <a:rPr lang="de-CH" sz="3200" dirty="0">
                <a:solidFill>
                  <a:prstClr val="black"/>
                </a:solidFill>
              </a:rPr>
              <a:t>						</a:t>
            </a:r>
            <a:r>
              <a:rPr lang="de-CH" sz="3200" dirty="0" smtClean="0">
                <a:solidFill>
                  <a:prstClr val="black"/>
                </a:solidFill>
              </a:rPr>
              <a:t>				</a:t>
            </a:r>
            <a:endParaRPr lang="de-CH" sz="3600" dirty="0" smtClean="0">
              <a:solidFill>
                <a:prstClr val="black"/>
              </a:solidFill>
              <a:cs typeface="Arial"/>
            </a:endParaRPr>
          </a:p>
          <a:p>
            <a:pPr marL="269875" lvl="1" indent="0" defTabSz="457200">
              <a:lnSpc>
                <a:spcPct val="90000"/>
              </a:lnSpc>
              <a:spcAft>
                <a:spcPts val="1250"/>
              </a:spcAft>
              <a:buNone/>
            </a:pPr>
            <a:r>
              <a:rPr lang="de-CH" sz="3200" dirty="0" smtClean="0">
                <a:solidFill>
                  <a:prstClr val="black"/>
                </a:solidFill>
              </a:rPr>
              <a:t>					</a:t>
            </a:r>
            <a:endParaRPr lang="de-CH" dirty="0" smtClean="0"/>
          </a:p>
        </p:txBody>
      </p:sp>
      <p:pic>
        <p:nvPicPr>
          <p:cNvPr id="4" name="Grafik 3"/>
          <p:cNvPicPr>
            <a:picLocks noChangeAspect="1"/>
          </p:cNvPicPr>
          <p:nvPr/>
        </p:nvPicPr>
        <p:blipFill>
          <a:blip r:embed="rId2"/>
          <a:stretch>
            <a:fillRect/>
          </a:stretch>
        </p:blipFill>
        <p:spPr>
          <a:xfrm>
            <a:off x="0" y="170453"/>
            <a:ext cx="3061699" cy="644475"/>
          </a:xfrm>
          <a:prstGeom prst="rect">
            <a:avLst/>
          </a:prstGeom>
        </p:spPr>
      </p:pic>
    </p:spTree>
    <p:extLst>
      <p:ext uri="{BB962C8B-B14F-4D97-AF65-F5344CB8AC3E}">
        <p14:creationId xmlns:p14="http://schemas.microsoft.com/office/powerpoint/2010/main" val="14584724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smtClean="0"/>
              <a:t>Zusammenarbeit</a:t>
            </a:r>
            <a:endParaRPr lang="de-CH" b="1" dirty="0"/>
          </a:p>
        </p:txBody>
      </p:sp>
      <p:sp>
        <p:nvSpPr>
          <p:cNvPr id="3" name="Textplatzhalter 2"/>
          <p:cNvSpPr>
            <a:spLocks noGrp="1"/>
          </p:cNvSpPr>
          <p:nvPr>
            <p:ph type="body" sz="quarter" idx="11"/>
          </p:nvPr>
        </p:nvSpPr>
        <p:spPr>
          <a:xfrm>
            <a:off x="401229" y="1992762"/>
            <a:ext cx="11680704" cy="4865239"/>
          </a:xfrm>
        </p:spPr>
        <p:txBody>
          <a:bodyPr>
            <a:normAutofit/>
          </a:bodyPr>
          <a:lstStyle/>
          <a:p>
            <a:pPr>
              <a:spcAft>
                <a:spcPts val="1200"/>
              </a:spcAft>
            </a:pPr>
            <a:endParaRPr lang="de-CH" sz="3200" dirty="0" smtClean="0"/>
          </a:p>
          <a:p>
            <a:pPr marL="727075" lvl="1" indent="-457200" defTabSz="457200">
              <a:lnSpc>
                <a:spcPct val="90000"/>
              </a:lnSpc>
              <a:spcAft>
                <a:spcPts val="1250"/>
              </a:spcAft>
              <a:buFont typeface="Symbol" panose="05050102010706020507" pitchFamily="18" charset="2"/>
              <a:buChar char="-"/>
            </a:pPr>
            <a:r>
              <a:rPr lang="de-CH" sz="3200" dirty="0" smtClean="0"/>
              <a:t>Der </a:t>
            </a:r>
            <a:r>
              <a:rPr lang="de-CH" sz="3200" dirty="0"/>
              <a:t>Schulrat </a:t>
            </a:r>
            <a:r>
              <a:rPr lang="de-CH" sz="3200" dirty="0" smtClean="0"/>
              <a:t>nimmt neu eine </a:t>
            </a:r>
            <a:r>
              <a:rPr lang="de-CH" sz="3200" dirty="0"/>
              <a:t>vermittelnde Rolle für Anliegen aller Schulbeteiligten ein und kann diese hierfür zu Gesprächen </a:t>
            </a:r>
            <a:r>
              <a:rPr lang="de-CH" sz="3200" dirty="0" smtClean="0"/>
              <a:t>aufbieten.</a:t>
            </a:r>
          </a:p>
          <a:p>
            <a:pPr marL="727075" lvl="1" indent="-457200" defTabSz="457200">
              <a:lnSpc>
                <a:spcPct val="90000"/>
              </a:lnSpc>
              <a:spcAft>
                <a:spcPts val="1250"/>
              </a:spcAft>
              <a:buFont typeface="Symbol" panose="05050102010706020507" pitchFamily="18" charset="2"/>
              <a:buChar char="-"/>
            </a:pPr>
            <a:r>
              <a:rPr lang="de-CH" sz="3200" dirty="0" smtClean="0"/>
              <a:t>Der Lehrerkonvent bespricht neu seine Aufgabenerfüllung und die Beteiligung der Schulleitung an den Konventen vorgängig mit dieser. </a:t>
            </a:r>
          </a:p>
          <a:p>
            <a:pPr marL="269875" lvl="1" indent="0" defTabSz="457200">
              <a:lnSpc>
                <a:spcPct val="90000"/>
              </a:lnSpc>
              <a:spcAft>
                <a:spcPts val="1250"/>
              </a:spcAft>
              <a:buNone/>
            </a:pPr>
            <a:r>
              <a:rPr lang="de-CH" sz="3200" dirty="0">
                <a:solidFill>
                  <a:prstClr val="black"/>
                </a:solidFill>
              </a:rPr>
              <a:t>						</a:t>
            </a:r>
            <a:r>
              <a:rPr lang="de-CH" sz="3200" dirty="0" smtClean="0">
                <a:solidFill>
                  <a:prstClr val="black"/>
                </a:solidFill>
              </a:rPr>
              <a:t>				</a:t>
            </a:r>
            <a:endParaRPr lang="de-CH" sz="3600" dirty="0" smtClean="0">
              <a:solidFill>
                <a:prstClr val="black"/>
              </a:solidFill>
              <a:cs typeface="Arial"/>
            </a:endParaRPr>
          </a:p>
          <a:p>
            <a:pPr marL="269875" lvl="1" indent="0" defTabSz="457200">
              <a:lnSpc>
                <a:spcPct val="90000"/>
              </a:lnSpc>
              <a:spcAft>
                <a:spcPts val="1250"/>
              </a:spcAft>
              <a:buNone/>
            </a:pPr>
            <a:r>
              <a:rPr lang="de-CH" sz="3200" dirty="0" smtClean="0">
                <a:solidFill>
                  <a:prstClr val="black"/>
                </a:solidFill>
              </a:rPr>
              <a:t>					</a:t>
            </a:r>
            <a:endParaRPr lang="de-CH" dirty="0" smtClean="0"/>
          </a:p>
        </p:txBody>
      </p:sp>
      <p:pic>
        <p:nvPicPr>
          <p:cNvPr id="4" name="Grafik 3"/>
          <p:cNvPicPr>
            <a:picLocks noChangeAspect="1"/>
          </p:cNvPicPr>
          <p:nvPr/>
        </p:nvPicPr>
        <p:blipFill>
          <a:blip r:embed="rId2"/>
          <a:stretch>
            <a:fillRect/>
          </a:stretch>
        </p:blipFill>
        <p:spPr>
          <a:xfrm>
            <a:off x="0" y="170453"/>
            <a:ext cx="3061699" cy="644475"/>
          </a:xfrm>
          <a:prstGeom prst="rect">
            <a:avLst/>
          </a:prstGeom>
        </p:spPr>
      </p:pic>
    </p:spTree>
    <p:extLst>
      <p:ext uri="{BB962C8B-B14F-4D97-AF65-F5344CB8AC3E}">
        <p14:creationId xmlns:p14="http://schemas.microsoft.com/office/powerpoint/2010/main" val="20420328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1" y="1407601"/>
            <a:ext cx="5609152" cy="1089019"/>
          </a:xfrm>
        </p:spPr>
        <p:txBody>
          <a:bodyPr>
            <a:normAutofit/>
          </a:bodyPr>
          <a:lstStyle/>
          <a:p>
            <a:r>
              <a:rPr lang="de-CH" sz="3600" b="1" dirty="0" smtClean="0"/>
              <a:t>Hilfestellungen und </a:t>
            </a:r>
            <a:br>
              <a:rPr lang="de-CH" sz="3600" b="1" dirty="0" smtClean="0"/>
            </a:br>
            <a:r>
              <a:rPr lang="de-CH" sz="3600" b="1" dirty="0" smtClean="0"/>
              <a:t>Informationen </a:t>
            </a:r>
            <a:endParaRPr lang="de-CH" sz="3600" b="1" dirty="0"/>
          </a:p>
        </p:txBody>
      </p:sp>
      <p:sp>
        <p:nvSpPr>
          <p:cNvPr id="3" name="Textplatzhalter 2"/>
          <p:cNvSpPr>
            <a:spLocks noGrp="1"/>
          </p:cNvSpPr>
          <p:nvPr>
            <p:ph type="body" sz="quarter" idx="11"/>
          </p:nvPr>
        </p:nvSpPr>
        <p:spPr>
          <a:xfrm>
            <a:off x="401229" y="2702103"/>
            <a:ext cx="5948200" cy="4155898"/>
          </a:xfrm>
        </p:spPr>
        <p:txBody>
          <a:bodyPr>
            <a:normAutofit/>
          </a:bodyPr>
          <a:lstStyle/>
          <a:p>
            <a:pPr lvl="0" defTabSz="457200">
              <a:lnSpc>
                <a:spcPct val="90000"/>
              </a:lnSpc>
              <a:spcAft>
                <a:spcPts val="1250"/>
              </a:spcAft>
            </a:pPr>
            <a:r>
              <a:rPr lang="de-CH" sz="2400" dirty="0">
                <a:solidFill>
                  <a:prstClr val="black"/>
                </a:solidFill>
              </a:rPr>
              <a:t>Auf dieser Webseite </a:t>
            </a:r>
            <a:r>
              <a:rPr lang="de-CH" sz="2400" dirty="0" smtClean="0">
                <a:solidFill>
                  <a:prstClr val="black"/>
                </a:solidFill>
              </a:rPr>
              <a:t>findet </a:t>
            </a:r>
            <a:r>
              <a:rPr lang="de-CH" sz="2400" dirty="0">
                <a:solidFill>
                  <a:prstClr val="black"/>
                </a:solidFill>
              </a:rPr>
              <a:t>Ihr weitere Informationen sowie </a:t>
            </a:r>
            <a:r>
              <a:rPr lang="de-CH" sz="2400" dirty="0" smtClean="0">
                <a:solidFill>
                  <a:prstClr val="black"/>
                </a:solidFill>
              </a:rPr>
              <a:t>die </a:t>
            </a:r>
            <a:r>
              <a:rPr lang="de-CH" sz="2400" dirty="0">
                <a:solidFill>
                  <a:prstClr val="black"/>
                </a:solidFill>
              </a:rPr>
              <a:t>Kontaktpersonen für Eure Anliegen:</a:t>
            </a:r>
          </a:p>
          <a:p>
            <a:pPr lvl="0" defTabSz="457200">
              <a:lnSpc>
                <a:spcPct val="90000"/>
              </a:lnSpc>
              <a:spcAft>
                <a:spcPts val="1250"/>
              </a:spcAft>
            </a:pPr>
            <a:r>
              <a:rPr lang="de-CH" sz="2400" dirty="0">
                <a:solidFill>
                  <a:prstClr val="black"/>
                </a:solidFill>
                <a:ea typeface="+mn-lt"/>
                <a:cs typeface="Arial"/>
                <a:hlinkClick r:id="rId2"/>
              </a:rPr>
              <a:t>Neue Führungsstrukturen — baselland.ch</a:t>
            </a:r>
            <a:endParaRPr lang="de-CH" sz="2400" dirty="0">
              <a:solidFill>
                <a:prstClr val="black"/>
              </a:solidFill>
            </a:endParaRPr>
          </a:p>
          <a:p>
            <a:pPr>
              <a:spcAft>
                <a:spcPts val="1200"/>
              </a:spcAft>
            </a:pPr>
            <a:endParaRPr lang="de-CH" dirty="0" smtClean="0"/>
          </a:p>
        </p:txBody>
      </p:sp>
      <p:pic>
        <p:nvPicPr>
          <p:cNvPr id="5" name="Grafik 4"/>
          <p:cNvPicPr>
            <a:picLocks noChangeAspect="1"/>
          </p:cNvPicPr>
          <p:nvPr/>
        </p:nvPicPr>
        <p:blipFill>
          <a:blip r:embed="rId3"/>
          <a:stretch>
            <a:fillRect/>
          </a:stretch>
        </p:blipFill>
        <p:spPr>
          <a:xfrm>
            <a:off x="2399658" y="4679108"/>
            <a:ext cx="1612298" cy="1612298"/>
          </a:xfrm>
          <a:prstGeom prst="rect">
            <a:avLst/>
          </a:prstGeom>
        </p:spPr>
      </p:pic>
      <p:pic>
        <p:nvPicPr>
          <p:cNvPr id="7" name="Grafik 6"/>
          <p:cNvPicPr>
            <a:picLocks noChangeAspect="1"/>
          </p:cNvPicPr>
          <p:nvPr/>
        </p:nvPicPr>
        <p:blipFill>
          <a:blip r:embed="rId4"/>
          <a:stretch>
            <a:fillRect/>
          </a:stretch>
        </p:blipFill>
        <p:spPr>
          <a:xfrm>
            <a:off x="7587530" y="1152803"/>
            <a:ext cx="4161124" cy="5533732"/>
          </a:xfrm>
          <a:prstGeom prst="rect">
            <a:avLst/>
          </a:prstGeom>
        </p:spPr>
      </p:pic>
      <p:pic>
        <p:nvPicPr>
          <p:cNvPr id="4" name="Grafik 3"/>
          <p:cNvPicPr>
            <a:picLocks noChangeAspect="1"/>
          </p:cNvPicPr>
          <p:nvPr/>
        </p:nvPicPr>
        <p:blipFill>
          <a:blip r:embed="rId5"/>
          <a:stretch>
            <a:fillRect/>
          </a:stretch>
        </p:blipFill>
        <p:spPr>
          <a:xfrm>
            <a:off x="231896" y="194774"/>
            <a:ext cx="3060457" cy="646232"/>
          </a:xfrm>
          <a:prstGeom prst="rect">
            <a:avLst/>
          </a:prstGeom>
        </p:spPr>
      </p:pic>
    </p:spTree>
    <p:extLst>
      <p:ext uri="{BB962C8B-B14F-4D97-AF65-F5344CB8AC3E}">
        <p14:creationId xmlns:p14="http://schemas.microsoft.com/office/powerpoint/2010/main" val="6634682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smtClean="0"/>
              <a:t>Zielsetzung Information Lehrpersonen </a:t>
            </a:r>
            <a:endParaRPr lang="de-CH" b="1" dirty="0"/>
          </a:p>
        </p:txBody>
      </p:sp>
      <p:sp>
        <p:nvSpPr>
          <p:cNvPr id="3" name="Textplatzhalter 2"/>
          <p:cNvSpPr>
            <a:spLocks noGrp="1"/>
          </p:cNvSpPr>
          <p:nvPr>
            <p:ph type="body" sz="quarter" idx="11"/>
          </p:nvPr>
        </p:nvSpPr>
        <p:spPr>
          <a:xfrm>
            <a:off x="401229" y="1992762"/>
            <a:ext cx="11680704" cy="4865239"/>
          </a:xfrm>
        </p:spPr>
        <p:txBody>
          <a:bodyPr>
            <a:normAutofit/>
          </a:bodyPr>
          <a:lstStyle/>
          <a:p>
            <a:pPr marL="457200" indent="-457200">
              <a:spcAft>
                <a:spcPts val="1200"/>
              </a:spcAft>
              <a:buFont typeface="+mj-lt"/>
              <a:buAutoNum type="arabicPeriod"/>
            </a:pPr>
            <a:endParaRPr lang="de-CH" sz="2400" dirty="0" smtClean="0"/>
          </a:p>
          <a:p>
            <a:pPr marL="514350" indent="-514350">
              <a:spcAft>
                <a:spcPts val="1200"/>
              </a:spcAft>
              <a:buFont typeface="+mj-lt"/>
              <a:buAutoNum type="arabicPeriod"/>
            </a:pPr>
            <a:r>
              <a:rPr lang="de-CH" sz="3200" dirty="0" smtClean="0"/>
              <a:t>Sie haben </a:t>
            </a:r>
            <a:r>
              <a:rPr lang="de-CH" sz="3200" dirty="0"/>
              <a:t>einen </a:t>
            </a:r>
            <a:r>
              <a:rPr lang="de-CH" sz="3200" b="1" dirty="0"/>
              <a:t>Überblick über die Änderungen</a:t>
            </a:r>
            <a:r>
              <a:rPr lang="de-CH" sz="3200" dirty="0"/>
              <a:t>, welche ab dem SJ 2024/25 gelten</a:t>
            </a:r>
            <a:r>
              <a:rPr lang="de-CH" sz="3200" dirty="0" smtClean="0"/>
              <a:t>.</a:t>
            </a:r>
          </a:p>
          <a:p>
            <a:pPr marL="514350" indent="-514350">
              <a:spcAft>
                <a:spcPts val="1200"/>
              </a:spcAft>
              <a:buFont typeface="+mj-lt"/>
              <a:buAutoNum type="arabicPeriod"/>
            </a:pPr>
            <a:endParaRPr lang="de-CH" sz="3200" dirty="0"/>
          </a:p>
          <a:p>
            <a:pPr marL="514350" indent="-514350">
              <a:spcAft>
                <a:spcPts val="1200"/>
              </a:spcAft>
              <a:buFont typeface="+mj-lt"/>
              <a:buAutoNum type="arabicPeriod"/>
            </a:pPr>
            <a:endParaRPr lang="de-CH" sz="3200" dirty="0"/>
          </a:p>
          <a:p>
            <a:pPr marL="514350" indent="-514350">
              <a:spcAft>
                <a:spcPts val="1200"/>
              </a:spcAft>
              <a:buFont typeface="+mj-lt"/>
              <a:buAutoNum type="arabicPeriod"/>
            </a:pPr>
            <a:r>
              <a:rPr lang="de-CH" sz="3200" dirty="0" smtClean="0"/>
              <a:t>Sie wissen, </a:t>
            </a:r>
            <a:r>
              <a:rPr lang="de-CH" sz="3200" dirty="0"/>
              <a:t>wo </a:t>
            </a:r>
            <a:r>
              <a:rPr lang="de-CH" sz="3200" dirty="0" smtClean="0"/>
              <a:t>Sie</a:t>
            </a:r>
            <a:r>
              <a:rPr lang="de-CH" sz="3200" dirty="0"/>
              <a:t> </a:t>
            </a:r>
            <a:r>
              <a:rPr lang="de-CH" sz="3200" b="1" dirty="0"/>
              <a:t>weitere Informationen </a:t>
            </a:r>
            <a:r>
              <a:rPr lang="de-CH" sz="3200" dirty="0" smtClean="0"/>
              <a:t>erhalten </a:t>
            </a:r>
            <a:r>
              <a:rPr lang="de-CH" sz="3200" dirty="0"/>
              <a:t>und einholen </a:t>
            </a:r>
            <a:r>
              <a:rPr lang="de-CH" sz="3200" dirty="0" smtClean="0"/>
              <a:t>können.</a:t>
            </a:r>
            <a:endParaRPr lang="de-CH" sz="3200" dirty="0"/>
          </a:p>
          <a:p>
            <a:pPr>
              <a:spcAft>
                <a:spcPts val="1200"/>
              </a:spcAft>
            </a:pPr>
            <a:endParaRPr lang="de-CH" dirty="0" smtClean="0"/>
          </a:p>
        </p:txBody>
      </p:sp>
      <p:pic>
        <p:nvPicPr>
          <p:cNvPr id="4" name="Grafik 3"/>
          <p:cNvPicPr>
            <a:picLocks noChangeAspect="1"/>
          </p:cNvPicPr>
          <p:nvPr/>
        </p:nvPicPr>
        <p:blipFill>
          <a:blip r:embed="rId2"/>
          <a:stretch>
            <a:fillRect/>
          </a:stretch>
        </p:blipFill>
        <p:spPr>
          <a:xfrm>
            <a:off x="0" y="170453"/>
            <a:ext cx="3061699" cy="644475"/>
          </a:xfrm>
          <a:prstGeom prst="rect">
            <a:avLst/>
          </a:prstGeom>
        </p:spPr>
      </p:pic>
    </p:spTree>
    <p:extLst>
      <p:ext uri="{BB962C8B-B14F-4D97-AF65-F5344CB8AC3E}">
        <p14:creationId xmlns:p14="http://schemas.microsoft.com/office/powerpoint/2010/main" val="15634447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smtClean="0"/>
              <a:t>Ausgangslage</a:t>
            </a:r>
            <a:endParaRPr lang="de-CH" b="1" dirty="0"/>
          </a:p>
        </p:txBody>
      </p:sp>
      <p:sp>
        <p:nvSpPr>
          <p:cNvPr id="3" name="Textplatzhalter 2"/>
          <p:cNvSpPr>
            <a:spLocks noGrp="1"/>
          </p:cNvSpPr>
          <p:nvPr>
            <p:ph type="body" sz="quarter" idx="11"/>
          </p:nvPr>
        </p:nvSpPr>
        <p:spPr>
          <a:xfrm>
            <a:off x="401229" y="1992762"/>
            <a:ext cx="11680704" cy="4865239"/>
          </a:xfrm>
        </p:spPr>
        <p:txBody>
          <a:bodyPr>
            <a:normAutofit/>
          </a:bodyPr>
          <a:lstStyle/>
          <a:p>
            <a:pPr>
              <a:spcAft>
                <a:spcPts val="1200"/>
              </a:spcAft>
            </a:pPr>
            <a:endParaRPr lang="de-CH" dirty="0" smtClean="0"/>
          </a:p>
          <a:p>
            <a:pPr>
              <a:spcAft>
                <a:spcPts val="1200"/>
              </a:spcAft>
            </a:pPr>
            <a:endParaRPr lang="de-CH" dirty="0" smtClean="0"/>
          </a:p>
        </p:txBody>
      </p:sp>
      <p:sp>
        <p:nvSpPr>
          <p:cNvPr id="4" name="Rechteck 3"/>
          <p:cNvSpPr/>
          <p:nvPr/>
        </p:nvSpPr>
        <p:spPr>
          <a:xfrm>
            <a:off x="401227" y="2264009"/>
            <a:ext cx="6472183" cy="5246052"/>
          </a:xfrm>
          <a:prstGeom prst="rect">
            <a:avLst/>
          </a:prstGeom>
        </p:spPr>
        <p:txBody>
          <a:bodyPr wrap="square">
            <a:spAutoFit/>
          </a:bodyPr>
          <a:lstStyle/>
          <a:p>
            <a:pPr marL="269875" marR="0" lvl="0" indent="-269875" defTabSz="457200" eaLnBrk="1" fontAlgn="auto" latinLnBrk="0" hangingPunct="1">
              <a:lnSpc>
                <a:spcPct val="90000"/>
              </a:lnSpc>
              <a:spcBef>
                <a:spcPts val="0"/>
              </a:spcBef>
              <a:spcAft>
                <a:spcPts val="1250"/>
              </a:spcAft>
              <a:buClrTx/>
              <a:buSzTx/>
              <a:buFont typeface="Symbol" panose="05050102010706020507" pitchFamily="18" charset="2"/>
              <a:buChar char="-"/>
              <a:tabLst/>
              <a:defRPr/>
            </a:pPr>
            <a:r>
              <a:rPr kumimoji="0" lang="de-DE" sz="2800" b="0" i="0" u="none" strike="noStrike" kern="0" cap="none" spc="0" normalizeH="0" baseline="0" noProof="0" dirty="0" smtClean="0">
                <a:ln>
                  <a:noFill/>
                </a:ln>
                <a:solidFill>
                  <a:prstClr val="black"/>
                </a:solidFill>
                <a:effectLst/>
                <a:uLnTx/>
                <a:uFillTx/>
              </a:rPr>
              <a:t>Am 15. September 2022 hat der Landrat die Änderungen des Bildungsgesetzes zu den neuen Führungsstrukturen</a:t>
            </a:r>
            <a:r>
              <a:rPr kumimoji="0" lang="de-DE" sz="2800" b="0" i="0" u="none" strike="noStrike" kern="0" cap="none" spc="0" normalizeH="0" noProof="0" dirty="0" smtClean="0">
                <a:ln>
                  <a:noFill/>
                </a:ln>
                <a:solidFill>
                  <a:prstClr val="black"/>
                </a:solidFill>
                <a:effectLst/>
                <a:uLnTx/>
                <a:uFillTx/>
              </a:rPr>
              <a:t> für die kantonalen Schulen beschlossen (LRV 2021/567)</a:t>
            </a:r>
            <a:endParaRPr kumimoji="0" lang="en-US" sz="3200" b="0" i="0" u="none" strike="noStrike" kern="0" cap="none" spc="0" normalizeH="0" baseline="0" noProof="0" dirty="0" smtClean="0">
              <a:ln>
                <a:noFill/>
              </a:ln>
              <a:solidFill>
                <a:prstClr val="black"/>
              </a:solidFill>
              <a:effectLst/>
              <a:uLnTx/>
              <a:uFillTx/>
            </a:endParaRPr>
          </a:p>
          <a:p>
            <a:pPr marL="269875" marR="0" lvl="0" indent="-269875" defTabSz="457200" eaLnBrk="1" fontAlgn="auto" latinLnBrk="0" hangingPunct="1">
              <a:lnSpc>
                <a:spcPct val="90000"/>
              </a:lnSpc>
              <a:spcBef>
                <a:spcPts val="0"/>
              </a:spcBef>
              <a:spcAft>
                <a:spcPts val="1250"/>
              </a:spcAft>
              <a:buClrTx/>
              <a:buSzTx/>
              <a:buFont typeface="Symbol" panose="05050102010706020507" pitchFamily="18" charset="2"/>
              <a:buChar char="-"/>
              <a:tabLst/>
              <a:defRPr/>
            </a:pPr>
            <a:r>
              <a:rPr kumimoji="0" lang="de-DE" sz="2800" b="0" i="0" u="none" strike="noStrike" kern="0" cap="none" spc="0" normalizeH="0" baseline="0" noProof="0" dirty="0" smtClean="0">
                <a:ln>
                  <a:noFill/>
                </a:ln>
                <a:solidFill>
                  <a:prstClr val="black"/>
                </a:solidFill>
                <a:effectLst/>
                <a:uLnTx/>
                <a:uFillTx/>
              </a:rPr>
              <a:t>Am 19. Dezember 2023 hat der Regierungsrat die notwendigen</a:t>
            </a:r>
            <a:r>
              <a:rPr kumimoji="0" lang="de-DE" sz="2800" b="0" i="0" u="none" strike="noStrike" kern="0" cap="none" spc="0" normalizeH="0" noProof="0" dirty="0" smtClean="0">
                <a:ln>
                  <a:noFill/>
                </a:ln>
                <a:solidFill>
                  <a:prstClr val="black"/>
                </a:solidFill>
                <a:effectLst/>
                <a:uLnTx/>
                <a:uFillTx/>
              </a:rPr>
              <a:t> </a:t>
            </a:r>
            <a:r>
              <a:rPr kumimoji="0" lang="de-DE" sz="2800" b="0" i="0" u="none" strike="noStrike" kern="0" cap="none" spc="0" normalizeH="0" baseline="0" noProof="0" dirty="0" smtClean="0">
                <a:ln>
                  <a:noFill/>
                </a:ln>
                <a:solidFill>
                  <a:prstClr val="black"/>
                </a:solidFill>
                <a:effectLst/>
                <a:uLnTx/>
                <a:uFillTx/>
              </a:rPr>
              <a:t>Verordnungsanpassungen regiert (RRB 2023-1841)</a:t>
            </a:r>
            <a:endParaRPr kumimoji="0" lang="de-DE" sz="2800" b="0" i="0" u="none" strike="noStrike" kern="0" cap="none" spc="0" normalizeH="0" baseline="0" noProof="0" dirty="0" smtClean="0">
              <a:ln>
                <a:noFill/>
              </a:ln>
              <a:solidFill>
                <a:prstClr val="black"/>
              </a:solidFill>
              <a:effectLst/>
              <a:uLnTx/>
              <a:uFillTx/>
              <a:cs typeface="Arial"/>
            </a:endParaRPr>
          </a:p>
          <a:p>
            <a:pPr marL="269875" marR="0" lvl="0" indent="-269875" defTabSz="457200" eaLnBrk="1" fontAlgn="auto" latinLnBrk="0" hangingPunct="1">
              <a:lnSpc>
                <a:spcPct val="90000"/>
              </a:lnSpc>
              <a:spcBef>
                <a:spcPts val="0"/>
              </a:spcBef>
              <a:spcAft>
                <a:spcPts val="1250"/>
              </a:spcAft>
              <a:buClrTx/>
              <a:buSzTx/>
              <a:buFont typeface="Symbol" panose="05050102010706020507" pitchFamily="18" charset="2"/>
              <a:buChar char="-"/>
              <a:tabLst/>
              <a:defRPr/>
            </a:pPr>
            <a:endParaRPr kumimoji="0" lang="de-DE" sz="2800" b="0" i="0" u="none" strike="noStrike" kern="0" cap="none" spc="0" normalizeH="0" baseline="0" noProof="0" dirty="0" smtClean="0">
              <a:ln>
                <a:noFill/>
              </a:ln>
              <a:solidFill>
                <a:prstClr val="black"/>
              </a:solidFill>
              <a:effectLst/>
              <a:uLnTx/>
              <a:uFillTx/>
              <a:cs typeface="Arial"/>
              <a:hlinkClick r:id="rId2">
                <a:extLst>
                  <a:ext uri="{A12FA001-AC4F-418D-AE19-62706E023703}">
                    <ahyp:hlinkClr xmlns:lc="http://schemas.openxmlformats.org/drawingml/2006/lockedCanvas" xmlns="" xmlns:ahyp="http://schemas.microsoft.com/office/drawing/2018/hyperlinkcolor" val="tx"/>
                  </a:ext>
                </a:extLst>
              </a:hlinkClick>
            </a:endParaRPr>
          </a:p>
          <a:p>
            <a:pPr marR="0" lvl="0" defTabSz="457200" eaLnBrk="1" fontAlgn="auto" latinLnBrk="0" hangingPunct="1">
              <a:lnSpc>
                <a:spcPct val="90000"/>
              </a:lnSpc>
              <a:spcBef>
                <a:spcPts val="0"/>
              </a:spcBef>
              <a:spcAft>
                <a:spcPts val="1250"/>
              </a:spcAft>
              <a:buClrTx/>
              <a:buSzTx/>
              <a:tabLst/>
              <a:defRPr/>
            </a:pPr>
            <a:endParaRPr kumimoji="0" lang="de-DE" sz="2800" b="0" i="0" u="none" strike="noStrike" kern="0" cap="none" spc="0" normalizeH="0" baseline="0" noProof="0" dirty="0">
              <a:ln>
                <a:noFill/>
              </a:ln>
              <a:solidFill>
                <a:prstClr val="black"/>
              </a:solidFill>
              <a:effectLst/>
              <a:uLnTx/>
              <a:uFillTx/>
              <a:cs typeface="Arial"/>
              <a:hlinkClick r:id="rId2">
                <a:extLst>
                  <a:ext uri="{A12FA001-AC4F-418D-AE19-62706E023703}">
                    <ahyp:hlinkClr xmlns:lc="http://schemas.openxmlformats.org/drawingml/2006/lockedCanvas" xmlns="" xmlns:ahyp="http://schemas.microsoft.com/office/drawing/2018/hyperlinkcolor" val="tx"/>
                  </a:ext>
                </a:extLst>
              </a:hlinkClick>
            </a:endParaRPr>
          </a:p>
        </p:txBody>
      </p:sp>
      <p:pic>
        <p:nvPicPr>
          <p:cNvPr id="3074" name="Picture 2" descr="Bauzeitprovisorium für das Regierungsgebäude im ehemaligen  Lehrer/innen-Seminar in Liestal — baselland.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334" y="2264009"/>
            <a:ext cx="5445666" cy="3629026"/>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p:nvPicPr>
        <p:blipFill>
          <a:blip r:embed="rId4"/>
          <a:stretch>
            <a:fillRect/>
          </a:stretch>
        </p:blipFill>
        <p:spPr>
          <a:xfrm>
            <a:off x="0" y="170453"/>
            <a:ext cx="3061699" cy="644475"/>
          </a:xfrm>
          <a:prstGeom prst="rect">
            <a:avLst/>
          </a:prstGeom>
        </p:spPr>
      </p:pic>
    </p:spTree>
    <p:extLst>
      <p:ext uri="{BB962C8B-B14F-4D97-AF65-F5344CB8AC3E}">
        <p14:creationId xmlns:p14="http://schemas.microsoft.com/office/powerpoint/2010/main" val="2906068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smtClean="0"/>
              <a:t>Ausgangslage</a:t>
            </a:r>
            <a:endParaRPr lang="de-CH" b="1" dirty="0"/>
          </a:p>
        </p:txBody>
      </p:sp>
      <p:sp>
        <p:nvSpPr>
          <p:cNvPr id="3" name="Textplatzhalter 2"/>
          <p:cNvSpPr>
            <a:spLocks noGrp="1"/>
          </p:cNvSpPr>
          <p:nvPr>
            <p:ph type="body" sz="quarter" idx="11"/>
          </p:nvPr>
        </p:nvSpPr>
        <p:spPr>
          <a:xfrm>
            <a:off x="401229" y="1992762"/>
            <a:ext cx="11680704" cy="4865239"/>
          </a:xfrm>
        </p:spPr>
        <p:txBody>
          <a:bodyPr>
            <a:normAutofit/>
          </a:bodyPr>
          <a:lstStyle/>
          <a:p>
            <a:pPr>
              <a:spcAft>
                <a:spcPts val="1200"/>
              </a:spcAft>
            </a:pPr>
            <a:endParaRPr lang="de-CH" dirty="0" smtClean="0"/>
          </a:p>
          <a:p>
            <a:pPr>
              <a:spcAft>
                <a:spcPts val="1200"/>
              </a:spcAft>
            </a:pPr>
            <a:endParaRPr lang="de-CH" dirty="0" smtClean="0"/>
          </a:p>
        </p:txBody>
      </p:sp>
      <p:sp>
        <p:nvSpPr>
          <p:cNvPr id="4" name="Rechteck 3"/>
          <p:cNvSpPr/>
          <p:nvPr/>
        </p:nvSpPr>
        <p:spPr>
          <a:xfrm>
            <a:off x="401227" y="2264009"/>
            <a:ext cx="6472183" cy="5525102"/>
          </a:xfrm>
          <a:prstGeom prst="rect">
            <a:avLst/>
          </a:prstGeom>
        </p:spPr>
        <p:txBody>
          <a:bodyPr wrap="square">
            <a:spAutoFit/>
          </a:bodyPr>
          <a:lstStyle/>
          <a:p>
            <a:pPr marL="269875" marR="0" lvl="0" indent="-269875" defTabSz="457200" eaLnBrk="1" fontAlgn="auto" latinLnBrk="0" hangingPunct="1">
              <a:lnSpc>
                <a:spcPct val="90000"/>
              </a:lnSpc>
              <a:spcBef>
                <a:spcPts val="0"/>
              </a:spcBef>
              <a:spcAft>
                <a:spcPts val="1250"/>
              </a:spcAft>
              <a:buClrTx/>
              <a:buSzTx/>
              <a:buFont typeface="Symbol" panose="05050102010706020507" pitchFamily="18" charset="2"/>
              <a:buChar char="-"/>
              <a:tabLst/>
              <a:defRPr/>
            </a:pPr>
            <a:r>
              <a:rPr kumimoji="0" lang="de-DE" sz="2800" b="0" i="0" u="none" strike="noStrike" kern="0" cap="none" spc="0" normalizeH="0" baseline="0" noProof="0" dirty="0" smtClean="0">
                <a:ln>
                  <a:noFill/>
                </a:ln>
                <a:solidFill>
                  <a:prstClr val="black"/>
                </a:solidFill>
                <a:effectLst/>
                <a:uLnTx/>
                <a:uFillTx/>
              </a:rPr>
              <a:t>Inkrafttreten neue Führungsstrukturen per 1. August 2024 auf SJ 2024/25</a:t>
            </a:r>
          </a:p>
          <a:p>
            <a:pPr marL="269875" marR="0" lvl="0" indent="-269875" defTabSz="457200" eaLnBrk="1" fontAlgn="auto" latinLnBrk="0" hangingPunct="1">
              <a:lnSpc>
                <a:spcPct val="90000"/>
              </a:lnSpc>
              <a:spcBef>
                <a:spcPts val="0"/>
              </a:spcBef>
              <a:spcAft>
                <a:spcPts val="1250"/>
              </a:spcAft>
              <a:buClrTx/>
              <a:buSzTx/>
              <a:buFont typeface="Symbol" panose="05050102010706020507" pitchFamily="18" charset="2"/>
              <a:buChar char="-"/>
              <a:tabLst/>
              <a:defRPr/>
            </a:pPr>
            <a:r>
              <a:rPr lang="de-DE" sz="2800" kern="0" dirty="0" smtClean="0">
                <a:solidFill>
                  <a:prstClr val="black"/>
                </a:solidFill>
              </a:rPr>
              <a:t>Sämtliche zukünftige Versionen sind bereits abrufbar</a:t>
            </a:r>
          </a:p>
          <a:p>
            <a:pPr marL="269875" marR="0" lvl="0" indent="-269875" defTabSz="457200" eaLnBrk="1" fontAlgn="auto" latinLnBrk="0" hangingPunct="1">
              <a:lnSpc>
                <a:spcPct val="90000"/>
              </a:lnSpc>
              <a:spcBef>
                <a:spcPts val="0"/>
              </a:spcBef>
              <a:spcAft>
                <a:spcPts val="1250"/>
              </a:spcAft>
              <a:buClrTx/>
              <a:buSzTx/>
              <a:buFont typeface="Symbol" panose="05050102010706020507" pitchFamily="18" charset="2"/>
              <a:buChar char="-"/>
              <a:tabLst/>
              <a:defRPr/>
            </a:pPr>
            <a:r>
              <a:rPr lang="de-DE" sz="2800" kern="0" dirty="0" smtClean="0">
                <a:solidFill>
                  <a:prstClr val="black"/>
                </a:solidFill>
                <a:cs typeface="Arial"/>
              </a:rPr>
              <a:t>Entscheidend </a:t>
            </a:r>
            <a:r>
              <a:rPr lang="de-DE" sz="2800" kern="0" dirty="0" smtClean="0">
                <a:solidFill>
                  <a:prstClr val="black"/>
                </a:solidFill>
                <a:cs typeface="Arial"/>
              </a:rPr>
              <a:t>für die Praxis sind die folgenden Verordnungen:</a:t>
            </a:r>
          </a:p>
          <a:p>
            <a:pPr marL="457200" marR="0" lvl="0" indent="-190500" defTabSz="457200" eaLnBrk="1" fontAlgn="auto" latinLnBrk="0" hangingPunct="1">
              <a:lnSpc>
                <a:spcPct val="90000"/>
              </a:lnSpc>
              <a:spcBef>
                <a:spcPts val="0"/>
              </a:spcBef>
              <a:spcAft>
                <a:spcPts val="1250"/>
              </a:spcAft>
              <a:buClrTx/>
              <a:buSzTx/>
              <a:buFont typeface="Arial" panose="020B0604020202020204" pitchFamily="34" charset="0"/>
              <a:buChar char="•"/>
              <a:tabLst/>
              <a:defRPr/>
            </a:pPr>
            <a:r>
              <a:rPr lang="de-DE" sz="2800" kern="0" dirty="0">
                <a:solidFill>
                  <a:prstClr val="black"/>
                </a:solidFill>
                <a:cs typeface="Arial"/>
              </a:rPr>
              <a:t>d</a:t>
            </a:r>
            <a:r>
              <a:rPr lang="de-DE" sz="2800" kern="0" dirty="0" smtClean="0">
                <a:solidFill>
                  <a:prstClr val="black"/>
                </a:solidFill>
                <a:cs typeface="Arial"/>
              </a:rPr>
              <a:t>ie VOs der jeweiligen Schulstufe, </a:t>
            </a:r>
          </a:p>
          <a:p>
            <a:pPr marL="457200" marR="0" lvl="0" indent="-190500" defTabSz="457200" eaLnBrk="1" fontAlgn="auto" latinLnBrk="0" hangingPunct="1">
              <a:lnSpc>
                <a:spcPct val="90000"/>
              </a:lnSpc>
              <a:spcBef>
                <a:spcPts val="0"/>
              </a:spcBef>
              <a:spcAft>
                <a:spcPts val="1250"/>
              </a:spcAft>
              <a:buClrTx/>
              <a:buSzTx/>
              <a:buFont typeface="Arial" panose="020B0604020202020204" pitchFamily="34" charset="0"/>
              <a:buChar char="•"/>
              <a:tabLst/>
              <a:defRPr/>
            </a:pPr>
            <a:r>
              <a:rPr lang="de-DE" sz="2800" kern="0" dirty="0" smtClean="0">
                <a:solidFill>
                  <a:prstClr val="black"/>
                </a:solidFill>
                <a:cs typeface="Arial"/>
              </a:rPr>
              <a:t>die VO Schulleitung</a:t>
            </a:r>
          </a:p>
          <a:p>
            <a:pPr marL="457200" marR="0" lvl="0" indent="-190500" defTabSz="457200" eaLnBrk="1" fontAlgn="auto" latinLnBrk="0" hangingPunct="1">
              <a:lnSpc>
                <a:spcPct val="90000"/>
              </a:lnSpc>
              <a:spcBef>
                <a:spcPts val="0"/>
              </a:spcBef>
              <a:spcAft>
                <a:spcPts val="1250"/>
              </a:spcAft>
              <a:buClrTx/>
              <a:buSzTx/>
              <a:buFont typeface="Arial" panose="020B0604020202020204" pitchFamily="34" charset="0"/>
              <a:buChar char="•"/>
              <a:tabLst/>
              <a:defRPr/>
            </a:pPr>
            <a:r>
              <a:rPr lang="de-DE" sz="2800" kern="0" dirty="0">
                <a:solidFill>
                  <a:prstClr val="black"/>
                </a:solidFill>
                <a:cs typeface="Arial"/>
              </a:rPr>
              <a:t>d</a:t>
            </a:r>
            <a:r>
              <a:rPr lang="de-DE" sz="2800" kern="0" dirty="0" smtClean="0">
                <a:solidFill>
                  <a:prstClr val="black"/>
                </a:solidFill>
                <a:cs typeface="Arial"/>
              </a:rPr>
              <a:t>ie Personalverordnung</a:t>
            </a:r>
            <a:endParaRPr lang="de-DE" sz="2800" kern="0" dirty="0">
              <a:solidFill>
                <a:prstClr val="black"/>
              </a:solidFill>
              <a:cs typeface="Arial"/>
            </a:endParaRPr>
          </a:p>
          <a:p>
            <a:pPr marR="0" lvl="0" defTabSz="457200" eaLnBrk="1" fontAlgn="auto" latinLnBrk="0" hangingPunct="1">
              <a:lnSpc>
                <a:spcPct val="90000"/>
              </a:lnSpc>
              <a:spcBef>
                <a:spcPts val="0"/>
              </a:spcBef>
              <a:spcAft>
                <a:spcPts val="1250"/>
              </a:spcAft>
              <a:buClrTx/>
              <a:buSzTx/>
              <a:tabLst/>
              <a:defRPr/>
            </a:pPr>
            <a:endParaRPr kumimoji="0" lang="de-DE" sz="2800" b="0" i="0" u="none" strike="noStrike" kern="0" cap="none" spc="0" normalizeH="0" baseline="0" noProof="0" dirty="0" smtClean="0">
              <a:ln>
                <a:noFill/>
              </a:ln>
              <a:solidFill>
                <a:prstClr val="black"/>
              </a:solidFill>
              <a:effectLst/>
              <a:uLnTx/>
              <a:uFillTx/>
              <a:cs typeface="Arial"/>
              <a:hlinkClick r:id="rId2">
                <a:extLst>
                  <a:ext uri="{A12FA001-AC4F-418D-AE19-62706E023703}">
                    <ahyp:hlinkClr xmlns:lc="http://schemas.openxmlformats.org/drawingml/2006/lockedCanvas" xmlns="" xmlns:ahyp="http://schemas.microsoft.com/office/drawing/2018/hyperlinkcolor" val="tx"/>
                  </a:ext>
                </a:extLst>
              </a:hlinkClick>
            </a:endParaRPr>
          </a:p>
          <a:p>
            <a:pPr marR="0" lvl="0" defTabSz="457200" eaLnBrk="1" fontAlgn="auto" latinLnBrk="0" hangingPunct="1">
              <a:lnSpc>
                <a:spcPct val="90000"/>
              </a:lnSpc>
              <a:spcBef>
                <a:spcPts val="0"/>
              </a:spcBef>
              <a:spcAft>
                <a:spcPts val="1250"/>
              </a:spcAft>
              <a:buClrTx/>
              <a:buSzTx/>
              <a:tabLst/>
              <a:defRPr/>
            </a:pPr>
            <a:endParaRPr kumimoji="0" lang="de-DE" sz="2800" b="0" i="0" u="none" strike="noStrike" kern="0" cap="none" spc="0" normalizeH="0" baseline="0" noProof="0" dirty="0">
              <a:ln>
                <a:noFill/>
              </a:ln>
              <a:solidFill>
                <a:prstClr val="black"/>
              </a:solidFill>
              <a:effectLst/>
              <a:uLnTx/>
              <a:uFillTx/>
              <a:cs typeface="Arial"/>
              <a:hlinkClick r:id="rId2">
                <a:extLst>
                  <a:ext uri="{A12FA001-AC4F-418D-AE19-62706E023703}">
                    <ahyp:hlinkClr xmlns:lc="http://schemas.openxmlformats.org/drawingml/2006/lockedCanvas" xmlns="" xmlns:ahyp="http://schemas.microsoft.com/office/drawing/2018/hyperlinkcolor" val="tx"/>
                  </a:ext>
                </a:extLst>
              </a:hlinkClick>
            </a:endParaRPr>
          </a:p>
        </p:txBody>
      </p:sp>
      <p:pic>
        <p:nvPicPr>
          <p:cNvPr id="5" name="Grafik 4"/>
          <p:cNvPicPr>
            <a:picLocks noChangeAspect="1"/>
          </p:cNvPicPr>
          <p:nvPr/>
        </p:nvPicPr>
        <p:blipFill>
          <a:blip r:embed="rId3"/>
          <a:stretch>
            <a:fillRect/>
          </a:stretch>
        </p:blipFill>
        <p:spPr>
          <a:xfrm>
            <a:off x="6873410" y="1136354"/>
            <a:ext cx="5208523" cy="5588101"/>
          </a:xfrm>
          <a:prstGeom prst="rect">
            <a:avLst/>
          </a:prstGeom>
        </p:spPr>
      </p:pic>
      <p:pic>
        <p:nvPicPr>
          <p:cNvPr id="6" name="Grafik 5"/>
          <p:cNvPicPr>
            <a:picLocks noChangeAspect="1"/>
          </p:cNvPicPr>
          <p:nvPr/>
        </p:nvPicPr>
        <p:blipFill>
          <a:blip r:embed="rId4"/>
          <a:stretch>
            <a:fillRect/>
          </a:stretch>
        </p:blipFill>
        <p:spPr>
          <a:xfrm>
            <a:off x="0" y="170453"/>
            <a:ext cx="3061699" cy="644475"/>
          </a:xfrm>
          <a:prstGeom prst="rect">
            <a:avLst/>
          </a:prstGeom>
        </p:spPr>
      </p:pic>
    </p:spTree>
    <p:extLst>
      <p:ext uri="{BB962C8B-B14F-4D97-AF65-F5344CB8AC3E}">
        <p14:creationId xmlns:p14="http://schemas.microsoft.com/office/powerpoint/2010/main" val="1156603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smtClean="0"/>
              <a:t>Ausgangslage</a:t>
            </a:r>
            <a:endParaRPr lang="de-CH" b="1" dirty="0"/>
          </a:p>
        </p:txBody>
      </p:sp>
      <p:sp>
        <p:nvSpPr>
          <p:cNvPr id="3" name="Textplatzhalter 2"/>
          <p:cNvSpPr>
            <a:spLocks noGrp="1"/>
          </p:cNvSpPr>
          <p:nvPr>
            <p:ph type="body" sz="quarter" idx="11"/>
          </p:nvPr>
        </p:nvSpPr>
        <p:spPr>
          <a:xfrm>
            <a:off x="401229" y="1992762"/>
            <a:ext cx="11680704" cy="4865239"/>
          </a:xfrm>
        </p:spPr>
        <p:txBody>
          <a:bodyPr>
            <a:normAutofit/>
          </a:bodyPr>
          <a:lstStyle/>
          <a:p>
            <a:pPr>
              <a:spcAft>
                <a:spcPts val="1200"/>
              </a:spcAft>
            </a:pPr>
            <a:endParaRPr lang="de-CH" dirty="0" smtClean="0"/>
          </a:p>
          <a:p>
            <a:pPr>
              <a:spcAft>
                <a:spcPts val="1200"/>
              </a:spcAft>
            </a:pPr>
            <a:endParaRPr lang="de-CH" dirty="0" smtClean="0"/>
          </a:p>
        </p:txBody>
      </p:sp>
      <p:sp>
        <p:nvSpPr>
          <p:cNvPr id="4" name="Rechteck 3"/>
          <p:cNvSpPr/>
          <p:nvPr/>
        </p:nvSpPr>
        <p:spPr>
          <a:xfrm>
            <a:off x="401227" y="2264009"/>
            <a:ext cx="6472183" cy="3373744"/>
          </a:xfrm>
          <a:prstGeom prst="rect">
            <a:avLst/>
          </a:prstGeom>
        </p:spPr>
        <p:txBody>
          <a:bodyPr wrap="square">
            <a:spAutoFit/>
          </a:bodyPr>
          <a:lstStyle/>
          <a:p>
            <a:pPr marL="457200" lvl="0" indent="-457200" defTabSz="457200">
              <a:buFont typeface="Wingdings" panose="05000000000000000000" pitchFamily="2" charset="2"/>
              <a:buChar char="à"/>
            </a:pPr>
            <a:r>
              <a:rPr lang="de-DE" sz="2800" dirty="0" smtClean="0">
                <a:solidFill>
                  <a:prstClr val="black"/>
                </a:solidFill>
                <a:hlinkClick r:id="rId2"/>
              </a:rPr>
              <a:t>Systematische </a:t>
            </a:r>
            <a:r>
              <a:rPr lang="de-DE" sz="2800" dirty="0">
                <a:solidFill>
                  <a:prstClr val="black"/>
                </a:solidFill>
                <a:hlinkClick r:id="rId2"/>
              </a:rPr>
              <a:t>Sammlung - Kanton Basel-Landschaft - Erlass-Sammlung </a:t>
            </a:r>
            <a:r>
              <a:rPr lang="de-DE" sz="2800" dirty="0" smtClean="0">
                <a:solidFill>
                  <a:prstClr val="black"/>
                </a:solidFill>
                <a:hlinkClick r:id="rId2"/>
              </a:rPr>
              <a:t>(bl.clex.ch)</a:t>
            </a:r>
            <a:endParaRPr lang="de-DE" sz="2800" dirty="0" smtClean="0">
              <a:solidFill>
                <a:prstClr val="black"/>
              </a:solidFill>
            </a:endParaRPr>
          </a:p>
          <a:p>
            <a:pPr marL="457200" lvl="0" indent="-457200" defTabSz="457200">
              <a:buFont typeface="Wingdings" panose="05000000000000000000" pitchFamily="2" charset="2"/>
              <a:buChar char="à"/>
            </a:pPr>
            <a:endParaRPr lang="de-DE" sz="2800" dirty="0">
              <a:solidFill>
                <a:prstClr val="black"/>
              </a:solidFill>
            </a:endParaRPr>
          </a:p>
          <a:p>
            <a:pPr marL="457200" lvl="0" indent="-457200" defTabSz="457200">
              <a:buFont typeface="Wingdings" panose="05000000000000000000" pitchFamily="2" charset="2"/>
              <a:buChar char="à"/>
            </a:pPr>
            <a:r>
              <a:rPr lang="de-DE" sz="2000" dirty="0" smtClean="0">
                <a:solidFill>
                  <a:prstClr val="black"/>
                </a:solidFill>
              </a:rPr>
              <a:t>Zu finden unter „zukünftige Version in Kraft ab </a:t>
            </a:r>
            <a:r>
              <a:rPr lang="de-DE" sz="2000" dirty="0" smtClean="0">
                <a:solidFill>
                  <a:prstClr val="black"/>
                </a:solidFill>
              </a:rPr>
              <a:t>01.08.2024“</a:t>
            </a:r>
            <a:endParaRPr lang="de-CH" sz="2000" dirty="0">
              <a:solidFill>
                <a:prstClr val="black"/>
              </a:solidFill>
            </a:endParaRPr>
          </a:p>
          <a:p>
            <a:pPr marR="0" lvl="0" defTabSz="457200" eaLnBrk="1" fontAlgn="auto" latinLnBrk="0" hangingPunct="1">
              <a:lnSpc>
                <a:spcPct val="90000"/>
              </a:lnSpc>
              <a:spcBef>
                <a:spcPts val="0"/>
              </a:spcBef>
              <a:spcAft>
                <a:spcPts val="1250"/>
              </a:spcAft>
              <a:buClrTx/>
              <a:buSzTx/>
              <a:tabLst/>
              <a:defRPr/>
            </a:pPr>
            <a:endParaRPr kumimoji="0" lang="de-DE" sz="2800" b="0" i="0" u="none" strike="noStrike" kern="0" cap="none" spc="0" normalizeH="0" baseline="0" noProof="0" dirty="0" smtClean="0">
              <a:ln>
                <a:noFill/>
              </a:ln>
              <a:solidFill>
                <a:prstClr val="black"/>
              </a:solidFill>
              <a:effectLst/>
              <a:uLnTx/>
              <a:uFillTx/>
              <a:cs typeface="Arial"/>
              <a:hlinkClick r:id="rId2">
                <a:extLst>
                  <a:ext uri="{A12FA001-AC4F-418D-AE19-62706E023703}">
                    <ahyp:hlinkClr xmlns:lc="http://schemas.openxmlformats.org/drawingml/2006/lockedCanvas" xmlns="" xmlns:ahyp="http://schemas.microsoft.com/office/drawing/2018/hyperlinkcolor" val="tx"/>
                  </a:ext>
                </a:extLst>
              </a:hlinkClick>
            </a:endParaRPr>
          </a:p>
          <a:p>
            <a:pPr marR="0" lvl="0" defTabSz="457200" eaLnBrk="1" fontAlgn="auto" latinLnBrk="0" hangingPunct="1">
              <a:lnSpc>
                <a:spcPct val="90000"/>
              </a:lnSpc>
              <a:spcBef>
                <a:spcPts val="0"/>
              </a:spcBef>
              <a:spcAft>
                <a:spcPts val="1250"/>
              </a:spcAft>
              <a:buClrTx/>
              <a:buSzTx/>
              <a:tabLst/>
              <a:defRPr/>
            </a:pPr>
            <a:endParaRPr kumimoji="0" lang="de-DE" sz="2800" b="0" i="0" u="none" strike="noStrike" kern="0" cap="none" spc="0" normalizeH="0" baseline="0" noProof="0" dirty="0">
              <a:ln>
                <a:noFill/>
              </a:ln>
              <a:solidFill>
                <a:prstClr val="black"/>
              </a:solidFill>
              <a:effectLst/>
              <a:uLnTx/>
              <a:uFillTx/>
              <a:cs typeface="Arial"/>
              <a:hlinkClick r:id="rId2">
                <a:extLst>
                  <a:ext uri="{A12FA001-AC4F-418D-AE19-62706E023703}">
                    <ahyp:hlinkClr xmlns:lc="http://schemas.openxmlformats.org/drawingml/2006/lockedCanvas" xmlns="" xmlns:ahyp="http://schemas.microsoft.com/office/drawing/2018/hyperlinkcolor" val="tx"/>
                  </a:ext>
                </a:extLst>
              </a:hlinkClick>
            </a:endParaRPr>
          </a:p>
        </p:txBody>
      </p:sp>
      <p:pic>
        <p:nvPicPr>
          <p:cNvPr id="6" name="Grafik 5"/>
          <p:cNvPicPr>
            <a:picLocks noChangeAspect="1"/>
          </p:cNvPicPr>
          <p:nvPr/>
        </p:nvPicPr>
        <p:blipFill>
          <a:blip r:embed="rId3"/>
          <a:stretch>
            <a:fillRect/>
          </a:stretch>
        </p:blipFill>
        <p:spPr>
          <a:xfrm>
            <a:off x="7016597" y="2264009"/>
            <a:ext cx="5175403" cy="3895726"/>
          </a:xfrm>
          <a:prstGeom prst="rect">
            <a:avLst/>
          </a:prstGeom>
        </p:spPr>
      </p:pic>
      <p:pic>
        <p:nvPicPr>
          <p:cNvPr id="7" name="Grafik 6"/>
          <p:cNvPicPr>
            <a:picLocks noChangeAspect="1"/>
          </p:cNvPicPr>
          <p:nvPr/>
        </p:nvPicPr>
        <p:blipFill>
          <a:blip r:embed="rId4"/>
          <a:stretch>
            <a:fillRect/>
          </a:stretch>
        </p:blipFill>
        <p:spPr>
          <a:xfrm>
            <a:off x="0" y="170453"/>
            <a:ext cx="3061699" cy="644475"/>
          </a:xfrm>
          <a:prstGeom prst="rect">
            <a:avLst/>
          </a:prstGeom>
        </p:spPr>
      </p:pic>
    </p:spTree>
    <p:extLst>
      <p:ext uri="{BB962C8B-B14F-4D97-AF65-F5344CB8AC3E}">
        <p14:creationId xmlns:p14="http://schemas.microsoft.com/office/powerpoint/2010/main" val="2687371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299" y="1197574"/>
            <a:ext cx="11333369" cy="585161"/>
          </a:xfrm>
        </p:spPr>
        <p:txBody>
          <a:bodyPr>
            <a:normAutofit/>
          </a:bodyPr>
          <a:lstStyle/>
          <a:p>
            <a:r>
              <a:rPr lang="de-CH" b="1" dirty="0" smtClean="0"/>
              <a:t>Führungsmodell</a:t>
            </a:r>
            <a:endParaRPr lang="de-CH" b="1" dirty="0"/>
          </a:p>
        </p:txBody>
      </p:sp>
      <p:grpSp>
        <p:nvGrpSpPr>
          <p:cNvPr id="48" name="Gruppieren 47"/>
          <p:cNvGrpSpPr/>
          <p:nvPr/>
        </p:nvGrpSpPr>
        <p:grpSpPr>
          <a:xfrm>
            <a:off x="136401" y="1992762"/>
            <a:ext cx="11715666" cy="4802846"/>
            <a:chOff x="136401" y="1621888"/>
            <a:chExt cx="11715666" cy="4802846"/>
          </a:xfrm>
        </p:grpSpPr>
        <p:cxnSp>
          <p:nvCxnSpPr>
            <p:cNvPr id="5" name="Gewinkelte Verbindung 21"/>
            <p:cNvCxnSpPr/>
            <p:nvPr/>
          </p:nvCxnSpPr>
          <p:spPr bwMode="auto">
            <a:xfrm rot="10800000">
              <a:off x="2467791" y="4833471"/>
              <a:ext cx="1080511" cy="2884"/>
            </a:xfrm>
            <a:prstGeom prst="bentConnector3">
              <a:avLst>
                <a:gd name="adj1" fmla="val 50000"/>
              </a:avLst>
            </a:prstGeom>
            <a:solidFill>
              <a:schemeClr val="accent1"/>
            </a:solidFill>
            <a:ln w="28575" cap="flat" cmpd="sng" algn="ctr">
              <a:solidFill>
                <a:srgbClr val="0070C0"/>
              </a:solidFill>
              <a:prstDash val="solid"/>
              <a:round/>
              <a:headEnd type="none" w="med" len="med"/>
              <a:tailEnd type="none" w="med" len="med"/>
            </a:ln>
            <a:effectLst/>
          </p:spPr>
        </p:cxnSp>
        <p:cxnSp>
          <p:nvCxnSpPr>
            <p:cNvPr id="6" name="Gewinkelte Verbindung 107"/>
            <p:cNvCxnSpPr/>
            <p:nvPr/>
          </p:nvCxnSpPr>
          <p:spPr bwMode="auto">
            <a:xfrm rot="10800000" flipV="1">
              <a:off x="5629038" y="5583930"/>
              <a:ext cx="869599" cy="181988"/>
            </a:xfrm>
            <a:prstGeom prst="bentConnector3">
              <a:avLst>
                <a:gd name="adj1" fmla="val 50000"/>
              </a:avLst>
            </a:prstGeom>
            <a:solidFill>
              <a:schemeClr val="accent1"/>
            </a:solidFill>
            <a:ln w="19050" cap="flat" cmpd="sng" algn="ctr">
              <a:solidFill>
                <a:srgbClr val="0070C0"/>
              </a:solidFill>
              <a:prstDash val="dash"/>
              <a:round/>
              <a:headEnd type="none" w="med" len="med"/>
              <a:tailEnd type="none" w="med" len="med"/>
            </a:ln>
            <a:effectLst/>
          </p:spPr>
        </p:cxnSp>
        <p:cxnSp>
          <p:nvCxnSpPr>
            <p:cNvPr id="7" name="Gewinkelte Verbindung 114"/>
            <p:cNvCxnSpPr/>
            <p:nvPr/>
          </p:nvCxnSpPr>
          <p:spPr bwMode="auto">
            <a:xfrm>
              <a:off x="5727032" y="4932814"/>
              <a:ext cx="767896" cy="652596"/>
            </a:xfrm>
            <a:prstGeom prst="bentConnector3">
              <a:avLst>
                <a:gd name="adj1" fmla="val 45284"/>
              </a:avLst>
            </a:prstGeom>
            <a:solidFill>
              <a:schemeClr val="accent1"/>
            </a:solidFill>
            <a:ln w="19050" cap="flat" cmpd="sng" algn="ctr">
              <a:solidFill>
                <a:srgbClr val="0070C0"/>
              </a:solidFill>
              <a:prstDash val="dash"/>
              <a:round/>
              <a:headEnd type="none" w="med" len="med"/>
              <a:tailEnd type="none" w="med" len="med"/>
            </a:ln>
            <a:effectLst/>
          </p:spPr>
        </p:cxnSp>
        <p:cxnSp>
          <p:nvCxnSpPr>
            <p:cNvPr id="8" name="Gewinkelte Verbindung 103"/>
            <p:cNvCxnSpPr/>
            <p:nvPr/>
          </p:nvCxnSpPr>
          <p:spPr bwMode="auto">
            <a:xfrm flipV="1">
              <a:off x="4739173" y="4210392"/>
              <a:ext cx="2649328" cy="644653"/>
            </a:xfrm>
            <a:prstGeom prst="bentConnector3">
              <a:avLst>
                <a:gd name="adj1" fmla="val 50000"/>
              </a:avLst>
            </a:prstGeom>
            <a:solidFill>
              <a:schemeClr val="accent1"/>
            </a:solidFill>
            <a:ln w="19050" cap="flat" cmpd="sng" algn="ctr">
              <a:solidFill>
                <a:srgbClr val="F77F00"/>
              </a:solidFill>
              <a:prstDash val="dash"/>
              <a:round/>
              <a:headEnd type="none" w="med" len="med"/>
              <a:tailEnd type="none" w="med" len="med"/>
            </a:ln>
            <a:effectLst/>
          </p:spPr>
        </p:cxnSp>
        <p:cxnSp>
          <p:nvCxnSpPr>
            <p:cNvPr id="9" name="Gewinkelte Verbindung 93"/>
            <p:cNvCxnSpPr>
              <a:endCxn id="25" idx="1"/>
            </p:cNvCxnSpPr>
            <p:nvPr/>
          </p:nvCxnSpPr>
          <p:spPr bwMode="auto">
            <a:xfrm>
              <a:off x="5767678" y="3647629"/>
              <a:ext cx="574041" cy="570360"/>
            </a:xfrm>
            <a:prstGeom prst="bentConnector3">
              <a:avLst>
                <a:gd name="adj1" fmla="val 50000"/>
              </a:avLst>
            </a:prstGeom>
            <a:solidFill>
              <a:schemeClr val="accent1"/>
            </a:solidFill>
            <a:ln w="19050" cap="flat" cmpd="sng" algn="ctr">
              <a:solidFill>
                <a:srgbClr val="F77F00"/>
              </a:solidFill>
              <a:prstDash val="dash"/>
              <a:round/>
              <a:headEnd type="none" w="med" len="med"/>
              <a:tailEnd type="none" w="med" len="med"/>
            </a:ln>
            <a:effectLst/>
          </p:spPr>
        </p:cxnSp>
        <p:grpSp>
          <p:nvGrpSpPr>
            <p:cNvPr id="10" name="Gruppieren 9"/>
            <p:cNvGrpSpPr/>
            <p:nvPr/>
          </p:nvGrpSpPr>
          <p:grpSpPr>
            <a:xfrm>
              <a:off x="136401" y="1621888"/>
              <a:ext cx="8421811" cy="4802846"/>
              <a:chOff x="2273088" y="1828742"/>
              <a:chExt cx="5261811" cy="4802847"/>
            </a:xfrm>
          </p:grpSpPr>
          <p:grpSp>
            <p:nvGrpSpPr>
              <p:cNvPr id="11" name="Gruppieren 10"/>
              <p:cNvGrpSpPr/>
              <p:nvPr/>
            </p:nvGrpSpPr>
            <p:grpSpPr>
              <a:xfrm>
                <a:off x="2335669" y="1828742"/>
                <a:ext cx="5199230" cy="4484124"/>
                <a:chOff x="-5825" y="0"/>
                <a:chExt cx="3290009" cy="2833167"/>
              </a:xfrm>
            </p:grpSpPr>
            <p:sp>
              <p:nvSpPr>
                <p:cNvPr id="13" name="Rechteck 12"/>
                <p:cNvSpPr/>
                <p:nvPr/>
              </p:nvSpPr>
              <p:spPr bwMode="auto">
                <a:xfrm>
                  <a:off x="877909" y="0"/>
                  <a:ext cx="1308915" cy="28540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r>
                    <a:rPr lang="de-CH" sz="1400">
                      <a:solidFill>
                        <a:srgbClr val="000000"/>
                      </a:solidFill>
                      <a:latin typeface="Arial"/>
                      <a:ea typeface="MS PGothic"/>
                      <a:cs typeface="Times New Roman"/>
                    </a:rPr>
                    <a:t>Souverän</a:t>
                  </a:r>
                  <a:endParaRPr lang="de-CH" sz="1200">
                    <a:latin typeface="Times New Roman"/>
                    <a:ea typeface="Times New Roman"/>
                  </a:endParaRPr>
                </a:p>
              </p:txBody>
            </p:sp>
            <p:cxnSp>
              <p:nvCxnSpPr>
                <p:cNvPr id="14" name="Gerade Verbindung mit Pfeil 13"/>
                <p:cNvCxnSpPr>
                  <a:stCxn id="13" idx="2"/>
                  <a:endCxn id="30" idx="0"/>
                </p:cNvCxnSpPr>
                <p:nvPr/>
              </p:nvCxnSpPr>
              <p:spPr bwMode="auto">
                <a:xfrm flipH="1">
                  <a:off x="1528617" y="285405"/>
                  <a:ext cx="3749" cy="183536"/>
                </a:xfrm>
                <a:prstGeom prst="straightConnector1">
                  <a:avLst/>
                </a:prstGeom>
                <a:solidFill>
                  <a:schemeClr val="accent1"/>
                </a:solidFill>
                <a:ln w="28575" cap="flat" cmpd="sng" algn="ctr">
                  <a:solidFill>
                    <a:srgbClr val="FF0000"/>
                  </a:solidFill>
                  <a:prstDash val="solid"/>
                  <a:round/>
                  <a:headEnd type="none" w="med" len="med"/>
                  <a:tailEnd type="none"/>
                </a:ln>
                <a:effectLst/>
              </p:spPr>
            </p:cxnSp>
            <p:cxnSp>
              <p:nvCxnSpPr>
                <p:cNvPr id="15" name="Gewinkelte Verbindung 9"/>
                <p:cNvCxnSpPr>
                  <a:stCxn id="30" idx="1"/>
                  <a:endCxn id="22" idx="0"/>
                </p:cNvCxnSpPr>
                <p:nvPr/>
              </p:nvCxnSpPr>
              <p:spPr bwMode="auto">
                <a:xfrm rot="10800000" flipV="1">
                  <a:off x="438152" y="620692"/>
                  <a:ext cx="438152" cy="399069"/>
                </a:xfrm>
                <a:prstGeom prst="bentConnector2">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6" name="Gewinkelte Verbindung 12"/>
                <p:cNvCxnSpPr/>
                <p:nvPr/>
              </p:nvCxnSpPr>
              <p:spPr bwMode="auto">
                <a:xfrm rot="5400000" flipH="1" flipV="1">
                  <a:off x="399434" y="837562"/>
                  <a:ext cx="597964" cy="344123"/>
                </a:xfrm>
                <a:prstGeom prst="bentConnector3">
                  <a:avLst>
                    <a:gd name="adj1" fmla="val 98309"/>
                  </a:avLst>
                </a:prstGeom>
                <a:solidFill>
                  <a:schemeClr val="accent1"/>
                </a:solidFill>
                <a:ln w="19050" cap="flat" cmpd="sng" algn="ctr">
                  <a:solidFill>
                    <a:srgbClr val="0070C0"/>
                  </a:solidFill>
                  <a:prstDash val="dash"/>
                  <a:round/>
                  <a:headEnd type="none" w="med" len="med"/>
                  <a:tailEnd type="none" w="med" len="med"/>
                </a:ln>
                <a:effectLst/>
              </p:spPr>
            </p:cxnSp>
            <p:cxnSp>
              <p:nvCxnSpPr>
                <p:cNvPr id="17" name="Gerade Verbindung mit Pfeil 16"/>
                <p:cNvCxnSpPr/>
                <p:nvPr/>
              </p:nvCxnSpPr>
              <p:spPr bwMode="auto">
                <a:xfrm>
                  <a:off x="1671136" y="772443"/>
                  <a:ext cx="0" cy="480585"/>
                </a:xfrm>
                <a:prstGeom prst="straightConnector1">
                  <a:avLst/>
                </a:prstGeom>
                <a:solidFill>
                  <a:schemeClr val="accent1"/>
                </a:solidFill>
                <a:ln w="28575" cap="flat" cmpd="sng" algn="ctr">
                  <a:solidFill>
                    <a:srgbClr val="0070C0"/>
                  </a:solidFill>
                  <a:prstDash val="solid"/>
                  <a:round/>
                  <a:headEnd type="none" w="med" len="med"/>
                  <a:tailEnd type="none" w="med" len="med"/>
                </a:ln>
                <a:effectLst/>
              </p:spPr>
            </p:cxnSp>
            <p:cxnSp>
              <p:nvCxnSpPr>
                <p:cNvPr id="18" name="Gerade Verbindung mit Pfeil 17"/>
                <p:cNvCxnSpPr/>
                <p:nvPr/>
              </p:nvCxnSpPr>
              <p:spPr bwMode="auto">
                <a:xfrm>
                  <a:off x="1523983" y="772443"/>
                  <a:ext cx="0" cy="1668769"/>
                </a:xfrm>
                <a:prstGeom prst="straightConnector1">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9" name="Gerade Verbindung mit Pfeil 18"/>
                <p:cNvCxnSpPr/>
                <p:nvPr/>
              </p:nvCxnSpPr>
              <p:spPr bwMode="auto">
                <a:xfrm>
                  <a:off x="1824210" y="772443"/>
                  <a:ext cx="0" cy="1668769"/>
                </a:xfrm>
                <a:prstGeom prst="straightConnector1">
                  <a:avLst/>
                </a:prstGeom>
                <a:solidFill>
                  <a:schemeClr val="accent1"/>
                </a:solidFill>
                <a:ln w="28575" cap="flat" cmpd="sng" algn="ctr">
                  <a:solidFill>
                    <a:srgbClr val="00B050"/>
                  </a:solidFill>
                  <a:prstDash val="solid"/>
                  <a:round/>
                  <a:headEnd type="none" w="med" len="med"/>
                  <a:tailEnd type="none" w="med" len="med"/>
                </a:ln>
                <a:effectLst/>
              </p:spPr>
            </p:cxnSp>
            <p:cxnSp>
              <p:nvCxnSpPr>
                <p:cNvPr id="20" name="Gerade Verbindung mit Pfeil 19"/>
                <p:cNvCxnSpPr/>
                <p:nvPr/>
              </p:nvCxnSpPr>
              <p:spPr bwMode="auto">
                <a:xfrm>
                  <a:off x="1671136" y="1308605"/>
                  <a:ext cx="13426" cy="1215596"/>
                </a:xfrm>
                <a:prstGeom prst="straightConnector1">
                  <a:avLst/>
                </a:prstGeom>
                <a:solidFill>
                  <a:schemeClr val="accent1"/>
                </a:solidFill>
                <a:ln w="28575" cap="flat" cmpd="sng" algn="ctr">
                  <a:solidFill>
                    <a:srgbClr val="0070C0"/>
                  </a:solidFill>
                  <a:prstDash val="solid"/>
                  <a:round/>
                  <a:headEnd type="none" w="med" len="med"/>
                  <a:tailEnd type="none"/>
                </a:ln>
                <a:effectLst/>
              </p:spPr>
            </p:cxnSp>
            <p:cxnSp>
              <p:nvCxnSpPr>
                <p:cNvPr id="21" name="Gewinkelte Verbindung 21"/>
                <p:cNvCxnSpPr>
                  <a:stCxn id="26" idx="1"/>
                  <a:endCxn id="22" idx="3"/>
                </p:cNvCxnSpPr>
                <p:nvPr/>
              </p:nvCxnSpPr>
              <p:spPr bwMode="auto">
                <a:xfrm rot="10800000">
                  <a:off x="876303" y="1212053"/>
                  <a:ext cx="427186" cy="1822"/>
                </a:xfrm>
                <a:prstGeom prst="bentConnector3">
                  <a:avLst>
                    <a:gd name="adj1" fmla="val 50000"/>
                  </a:avLst>
                </a:prstGeom>
                <a:solidFill>
                  <a:schemeClr val="accent1"/>
                </a:solidFill>
                <a:ln w="28575" cap="flat" cmpd="sng" algn="ctr">
                  <a:solidFill>
                    <a:srgbClr val="0070C0"/>
                  </a:solidFill>
                  <a:prstDash val="solid"/>
                  <a:round/>
                  <a:headEnd type="none" w="med" len="med"/>
                  <a:tailEnd type="none" w="med" len="med"/>
                </a:ln>
                <a:effectLst/>
              </p:spPr>
            </p:cxnSp>
            <p:sp>
              <p:nvSpPr>
                <p:cNvPr id="22" name="Rechteck 21"/>
                <p:cNvSpPr/>
                <p:nvPr/>
              </p:nvSpPr>
              <p:spPr bwMode="auto">
                <a:xfrm>
                  <a:off x="0" y="1019761"/>
                  <a:ext cx="876303" cy="384583"/>
                </a:xfrm>
                <a:prstGeom prst="rect">
                  <a:avLst/>
                </a:prstGeom>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r>
                    <a:rPr lang="de-CH" sz="1600">
                      <a:solidFill>
                        <a:srgbClr val="000000"/>
                      </a:solidFill>
                      <a:latin typeface="Arial"/>
                      <a:ea typeface="MS PGothic"/>
                      <a:cs typeface="Times New Roman"/>
                    </a:rPr>
                    <a:t>BR</a:t>
                  </a:r>
                  <a:endParaRPr lang="de-CH" sz="1200">
                    <a:latin typeface="Times New Roman"/>
                    <a:ea typeface="Times New Roman"/>
                  </a:endParaRPr>
                </a:p>
              </p:txBody>
            </p:sp>
            <p:cxnSp>
              <p:nvCxnSpPr>
                <p:cNvPr id="23" name="Gewinkelte Verbindung 23"/>
                <p:cNvCxnSpPr/>
                <p:nvPr/>
              </p:nvCxnSpPr>
              <p:spPr bwMode="auto">
                <a:xfrm rot="16200000" flipH="1">
                  <a:off x="1150240" y="1601914"/>
                  <a:ext cx="1644199" cy="1"/>
                </a:xfrm>
                <a:prstGeom prst="bentConnector3">
                  <a:avLst>
                    <a:gd name="adj1" fmla="val 50000"/>
                  </a:avLst>
                </a:prstGeom>
                <a:solidFill>
                  <a:schemeClr val="accent1"/>
                </a:solidFill>
                <a:ln w="28575" cap="flat" cmpd="sng" algn="ctr">
                  <a:solidFill>
                    <a:srgbClr val="F77F00"/>
                  </a:solidFill>
                  <a:prstDash val="solid"/>
                  <a:round/>
                  <a:headEnd type="none" w="med" len="med"/>
                  <a:tailEnd type="none" w="med" len="med"/>
                </a:ln>
                <a:effectLst/>
              </p:spPr>
            </p:cxnSp>
            <p:sp>
              <p:nvSpPr>
                <p:cNvPr id="24" name="Rechteck 23"/>
                <p:cNvSpPr/>
                <p:nvPr/>
              </p:nvSpPr>
              <p:spPr bwMode="auto">
                <a:xfrm>
                  <a:off x="2407881" y="2368407"/>
                  <a:ext cx="876303" cy="384583"/>
                </a:xfrm>
                <a:prstGeom prst="rect">
                  <a:avLst/>
                </a:prstGeom>
                <a:solidFill>
                  <a:schemeClr val="bg1">
                    <a:lumMod val="95000"/>
                  </a:schemeClr>
                </a:solidFill>
                <a:ln w="127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r>
                    <a:rPr lang="de-DE" sz="1333" dirty="0">
                      <a:solidFill>
                        <a:srgbClr val="808080"/>
                      </a:solidFill>
                      <a:latin typeface="Arial"/>
                      <a:ea typeface="MS PGothic"/>
                      <a:cs typeface="Times New Roman"/>
                    </a:rPr>
                    <a:t>Konvente</a:t>
                  </a:r>
                  <a:endParaRPr lang="de-CH" sz="1333" dirty="0">
                    <a:latin typeface="Times New Roman"/>
                    <a:ea typeface="Times New Roman"/>
                  </a:endParaRPr>
                </a:p>
              </p:txBody>
            </p:sp>
            <p:sp>
              <p:nvSpPr>
                <p:cNvPr id="25" name="Rechteck 24"/>
                <p:cNvSpPr/>
                <p:nvPr/>
              </p:nvSpPr>
              <p:spPr bwMode="auto">
                <a:xfrm>
                  <a:off x="2407881" y="1427592"/>
                  <a:ext cx="876303" cy="425363"/>
                </a:xfrm>
                <a:prstGeom prst="rect">
                  <a:avLst/>
                </a:prstGeom>
                <a:solidFill>
                  <a:schemeClr val="bg1">
                    <a:lumMod val="95000"/>
                  </a:schemeClr>
                </a:solidFill>
                <a:ln w="127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r>
                    <a:rPr lang="de-DE" sz="1333" dirty="0">
                      <a:solidFill>
                        <a:srgbClr val="808080"/>
                      </a:solidFill>
                      <a:latin typeface="Arial"/>
                      <a:ea typeface="MS PGothic"/>
                      <a:cs typeface="Times New Roman"/>
                    </a:rPr>
                    <a:t>Schulleitungskonferenz</a:t>
                  </a:r>
                  <a:endParaRPr lang="de-CH" sz="1333" dirty="0">
                    <a:latin typeface="Times New Roman"/>
                    <a:ea typeface="Times New Roman"/>
                  </a:endParaRPr>
                </a:p>
              </p:txBody>
            </p:sp>
            <p:sp>
              <p:nvSpPr>
                <p:cNvPr id="26" name="Rechteck 25"/>
                <p:cNvSpPr/>
                <p:nvPr/>
              </p:nvSpPr>
              <p:spPr bwMode="auto">
                <a:xfrm>
                  <a:off x="1303489" y="1016477"/>
                  <a:ext cx="876303" cy="394795"/>
                </a:xfrm>
                <a:prstGeom prst="rect">
                  <a:avLst/>
                </a:prstGeom>
                <a:solidFill>
                  <a:schemeClr val="bg1">
                    <a:lumMod val="85000"/>
                  </a:schemeClr>
                </a:solidFill>
                <a:ln w="28575">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r>
                    <a:rPr lang="de-CH" sz="1600">
                      <a:solidFill>
                        <a:srgbClr val="000000"/>
                      </a:solidFill>
                      <a:latin typeface="Arial"/>
                      <a:ea typeface="MS PGothic"/>
                      <a:cs typeface="Times New Roman"/>
                    </a:rPr>
                    <a:t>BKSD</a:t>
                  </a:r>
                </a:p>
              </p:txBody>
            </p:sp>
            <p:sp>
              <p:nvSpPr>
                <p:cNvPr id="27" name="Rechteck 26"/>
                <p:cNvSpPr/>
                <p:nvPr/>
              </p:nvSpPr>
              <p:spPr bwMode="auto">
                <a:xfrm>
                  <a:off x="1291924" y="1837867"/>
                  <a:ext cx="876303" cy="384583"/>
                </a:xfrm>
                <a:prstGeom prst="rect">
                  <a:avLst/>
                </a:prstGeom>
                <a:solidFill>
                  <a:schemeClr val="accent1">
                    <a:lumMod val="40000"/>
                    <a:lumOff val="60000"/>
                  </a:schemeClr>
                </a:solidFill>
                <a:ln w="285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r>
                    <a:rPr lang="de-CH" sz="1600">
                      <a:solidFill>
                        <a:srgbClr val="000000"/>
                      </a:solidFill>
                      <a:latin typeface="Arial"/>
                      <a:ea typeface="MS PGothic"/>
                      <a:cs typeface="Times New Roman"/>
                    </a:rPr>
                    <a:t>SL</a:t>
                  </a:r>
                  <a:endParaRPr lang="de-CH" sz="1200">
                    <a:latin typeface="Times New Roman"/>
                    <a:ea typeface="Times New Roman"/>
                  </a:endParaRPr>
                </a:p>
              </p:txBody>
            </p:sp>
            <p:sp>
              <p:nvSpPr>
                <p:cNvPr id="28" name="Rechteck 27"/>
                <p:cNvSpPr/>
                <p:nvPr/>
              </p:nvSpPr>
              <p:spPr bwMode="auto">
                <a:xfrm>
                  <a:off x="1291924" y="2448584"/>
                  <a:ext cx="876303" cy="384583"/>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r>
                    <a:rPr lang="de-CH" sz="1600">
                      <a:solidFill>
                        <a:srgbClr val="000000"/>
                      </a:solidFill>
                      <a:latin typeface="Arial"/>
                      <a:ea typeface="MS PGothic"/>
                      <a:cs typeface="Times New Roman"/>
                    </a:rPr>
                    <a:t>LP</a:t>
                  </a:r>
                  <a:endParaRPr lang="de-CH" sz="1200">
                    <a:latin typeface="Times New Roman"/>
                    <a:ea typeface="Times New Roman"/>
                  </a:endParaRPr>
                </a:p>
              </p:txBody>
            </p:sp>
            <p:sp>
              <p:nvSpPr>
                <p:cNvPr id="29" name="Rechteck 28"/>
                <p:cNvSpPr/>
                <p:nvPr/>
              </p:nvSpPr>
              <p:spPr bwMode="auto">
                <a:xfrm>
                  <a:off x="-5825" y="1837782"/>
                  <a:ext cx="876303" cy="384583"/>
                </a:xfrm>
                <a:prstGeom prst="rect">
                  <a:avLst/>
                </a:prstGeom>
                <a:solidFill>
                  <a:schemeClr val="accent1">
                    <a:lumMod val="20000"/>
                    <a:lumOff val="80000"/>
                  </a:schemeClr>
                </a:solidFill>
                <a:ln w="12700">
                  <a:solidFill>
                    <a:schemeClr val="bg1">
                      <a:lumMod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r>
                    <a:rPr lang="de-CH" sz="1600" dirty="0">
                      <a:solidFill>
                        <a:srgbClr val="000000"/>
                      </a:solidFill>
                      <a:latin typeface="Arial"/>
                      <a:ea typeface="MS PGothic"/>
                      <a:cs typeface="Times New Roman"/>
                    </a:rPr>
                    <a:t>SR</a:t>
                  </a:r>
                </a:p>
              </p:txBody>
            </p:sp>
            <p:sp>
              <p:nvSpPr>
                <p:cNvPr id="30" name="Rechteck 29"/>
                <p:cNvSpPr/>
                <p:nvPr/>
              </p:nvSpPr>
              <p:spPr bwMode="auto">
                <a:xfrm>
                  <a:off x="876304" y="468941"/>
                  <a:ext cx="1304627" cy="303502"/>
                </a:xfrm>
                <a:prstGeom prst="rect">
                  <a:avLst/>
                </a:prstGeom>
                <a:ln w="28575">
                  <a:solidFill>
                    <a:schemeClr val="tx1">
                      <a:lumMod val="95000"/>
                      <a:lumOff val="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r>
                    <a:rPr lang="de-CH" sz="1400" dirty="0">
                      <a:solidFill>
                        <a:srgbClr val="000000"/>
                      </a:solidFill>
                      <a:latin typeface="Arial"/>
                      <a:ea typeface="MS PGothic"/>
                      <a:cs typeface="Times New Roman"/>
                    </a:rPr>
                    <a:t>Trägerschaft </a:t>
                  </a:r>
                  <a:br>
                    <a:rPr lang="de-CH" sz="1400" dirty="0">
                      <a:solidFill>
                        <a:srgbClr val="000000"/>
                      </a:solidFill>
                      <a:latin typeface="Arial"/>
                      <a:ea typeface="MS PGothic"/>
                      <a:cs typeface="Times New Roman"/>
                    </a:rPr>
                  </a:br>
                  <a:r>
                    <a:rPr lang="de-CH" sz="1000" dirty="0">
                      <a:solidFill>
                        <a:srgbClr val="000000"/>
                      </a:solidFill>
                      <a:latin typeface="Arial"/>
                      <a:ea typeface="MS PGothic"/>
                      <a:cs typeface="Times New Roman"/>
                    </a:rPr>
                    <a:t>(Kanton, LR, RR) </a:t>
                  </a:r>
                  <a:endParaRPr lang="de-CH" sz="900" dirty="0">
                    <a:latin typeface="Times New Roman"/>
                    <a:ea typeface="Times New Roman"/>
                  </a:endParaRPr>
                </a:p>
              </p:txBody>
            </p:sp>
          </p:grpSp>
          <p:sp>
            <p:nvSpPr>
              <p:cNvPr id="12" name="Textfeld 11"/>
              <p:cNvSpPr txBox="1"/>
              <p:nvPr/>
            </p:nvSpPr>
            <p:spPr>
              <a:xfrm>
                <a:off x="2273088" y="5431260"/>
                <a:ext cx="2148969" cy="1200329"/>
              </a:xfrm>
              <a:prstGeom prst="rect">
                <a:avLst/>
              </a:prstGeom>
              <a:noFill/>
              <a:ln>
                <a:noFill/>
              </a:ln>
            </p:spPr>
            <p:txBody>
              <a:bodyPr wrap="square" rtlCol="0">
                <a:spAutoFit/>
              </a:bodyPr>
              <a:lstStyle/>
              <a:p>
                <a:pPr marL="171446" indent="-171446">
                  <a:buFont typeface="Arial" panose="020B0604020202020204" pitchFamily="34" charset="0"/>
                  <a:buChar char="•"/>
                </a:pPr>
                <a:r>
                  <a:rPr lang="de-CH" sz="1200" dirty="0">
                    <a:latin typeface="Calibri" panose="020F0502020204030204" pitchFamily="34" charset="0"/>
                    <a:cs typeface="Calibri" panose="020F0502020204030204" pitchFamily="34" charset="0"/>
                  </a:rPr>
                  <a:t>Schulprogramm genehmigen</a:t>
                </a:r>
              </a:p>
              <a:p>
                <a:pPr marL="171446" indent="-171446">
                  <a:buFont typeface="Arial" panose="020B0604020202020204" pitchFamily="34" charset="0"/>
                  <a:buChar char="•"/>
                </a:pPr>
                <a:r>
                  <a:rPr lang="de-CH" sz="1200" dirty="0">
                    <a:latin typeface="Calibri" panose="020F0502020204030204" pitchFamily="34" charset="0"/>
                    <a:cs typeface="Calibri" panose="020F0502020204030204" pitchFamily="34" charset="0"/>
                  </a:rPr>
                  <a:t>Mitsprache Qualitätssicherung</a:t>
                </a:r>
              </a:p>
              <a:p>
                <a:pPr marL="171446" indent="-171446">
                  <a:buFont typeface="Arial" panose="020B0604020202020204" pitchFamily="34" charset="0"/>
                  <a:buChar char="•"/>
                </a:pPr>
                <a:r>
                  <a:rPr lang="de-CH" sz="1200" dirty="0">
                    <a:latin typeface="Calibri" panose="020F0502020204030204" pitchFamily="34" charset="0"/>
                    <a:cs typeface="Calibri" panose="020F0502020204030204" pitchFamily="34" charset="0"/>
                  </a:rPr>
                  <a:t>Mitsprache Anstellung SL und MAG Rektor/in</a:t>
                </a:r>
              </a:p>
              <a:p>
                <a:pPr marL="171446" indent="-171446">
                  <a:buFont typeface="Arial" panose="020B0604020202020204" pitchFamily="34" charset="0"/>
                  <a:buChar char="•"/>
                </a:pPr>
                <a:r>
                  <a:rPr lang="de-CH" sz="1200" dirty="0">
                    <a:latin typeface="Calibri" panose="020F0502020204030204" pitchFamily="34" charset="0"/>
                    <a:cs typeface="Calibri" panose="020F0502020204030204" pitchFamily="34" charset="0"/>
                  </a:rPr>
                  <a:t>lokale Anlaufstelle und Beschwerdeinstanz bei schülerbezogenen Entscheiden</a:t>
                </a:r>
              </a:p>
              <a:p>
                <a:pPr marL="171446" indent="-171446">
                  <a:buFont typeface="Arial" panose="020B0604020202020204" pitchFamily="34" charset="0"/>
                  <a:buChar char="•"/>
                </a:pPr>
                <a:r>
                  <a:rPr lang="de-CH" sz="1200" dirty="0">
                    <a:latin typeface="Calibri" panose="020F0502020204030204" pitchFamily="34" charset="0"/>
                    <a:cs typeface="Calibri" panose="020F0502020204030204" pitchFamily="34" charset="0"/>
                  </a:rPr>
                  <a:t>Wahl und Besetzung wie bisher </a:t>
                </a:r>
              </a:p>
            </p:txBody>
          </p:sp>
        </p:grpSp>
        <p:sp>
          <p:nvSpPr>
            <p:cNvPr id="31" name="Textfeld 30"/>
            <p:cNvSpPr txBox="1"/>
            <p:nvPr/>
          </p:nvSpPr>
          <p:spPr>
            <a:xfrm>
              <a:off x="224853" y="3881374"/>
              <a:ext cx="2220228" cy="646331"/>
            </a:xfrm>
            <a:prstGeom prst="rect">
              <a:avLst/>
            </a:prstGeom>
            <a:noFill/>
            <a:ln>
              <a:noFill/>
            </a:ln>
          </p:spPr>
          <p:txBody>
            <a:bodyPr wrap="square" rtlCol="0">
              <a:spAutoFit/>
            </a:bodyPr>
            <a:lstStyle/>
            <a:p>
              <a:pPr marL="171446" indent="-171446">
                <a:buFont typeface="Arial" panose="020B0604020202020204" pitchFamily="34" charset="0"/>
                <a:buChar char="•"/>
              </a:pPr>
              <a:r>
                <a:rPr lang="de-CH" sz="1200" dirty="0">
                  <a:latin typeface="Calibri" panose="020F0502020204030204" pitchFamily="34" charset="0"/>
                  <a:cs typeface="Calibri" panose="020F0502020204030204" pitchFamily="34" charset="0"/>
                </a:rPr>
                <a:t>Lehrplan</a:t>
              </a:r>
            </a:p>
            <a:p>
              <a:pPr marL="171446" indent="-171446">
                <a:buFont typeface="Arial" panose="020B0604020202020204" pitchFamily="34" charset="0"/>
                <a:buChar char="•"/>
              </a:pPr>
              <a:r>
                <a:rPr lang="de-CH" sz="1200" dirty="0">
                  <a:latin typeface="Calibri" panose="020F0502020204030204" pitchFamily="34" charset="0"/>
                  <a:cs typeface="Calibri" panose="020F0502020204030204" pitchFamily="34" charset="0"/>
                </a:rPr>
                <a:t>Stundentafel</a:t>
              </a:r>
            </a:p>
            <a:p>
              <a:pPr marL="171446" indent="-171446">
                <a:buFont typeface="Arial" panose="020B0604020202020204" pitchFamily="34" charset="0"/>
                <a:buChar char="•"/>
              </a:pPr>
              <a:r>
                <a:rPr lang="de-CH" sz="1200" dirty="0">
                  <a:latin typeface="Calibri" panose="020F0502020204030204" pitchFamily="34" charset="0"/>
                  <a:cs typeface="Calibri" panose="020F0502020204030204" pitchFamily="34" charset="0"/>
                </a:rPr>
                <a:t>Anhörungspartner</a:t>
              </a:r>
            </a:p>
          </p:txBody>
        </p:sp>
        <p:sp>
          <p:nvSpPr>
            <p:cNvPr id="32" name="Textfeld 31"/>
            <p:cNvSpPr txBox="1"/>
            <p:nvPr/>
          </p:nvSpPr>
          <p:spPr>
            <a:xfrm>
              <a:off x="6241063" y="3066381"/>
              <a:ext cx="3428597" cy="830997"/>
            </a:xfrm>
            <a:prstGeom prst="rect">
              <a:avLst/>
            </a:prstGeom>
            <a:noFill/>
            <a:ln>
              <a:noFill/>
            </a:ln>
          </p:spPr>
          <p:txBody>
            <a:bodyPr wrap="square" rtlCol="0">
              <a:spAutoFit/>
            </a:bodyPr>
            <a:lstStyle/>
            <a:p>
              <a:pPr marL="171446" indent="-171446">
                <a:buFont typeface="Arial" panose="020B0604020202020204" pitchFamily="34" charset="0"/>
                <a:buChar char="•"/>
              </a:pPr>
              <a:r>
                <a:rPr lang="de-CH" sz="1200" dirty="0">
                  <a:latin typeface="Calibri" panose="020F0502020204030204" pitchFamily="34" charset="0"/>
                  <a:cs typeface="Calibri" panose="020F0502020204030204" pitchFamily="34" charset="0"/>
                </a:rPr>
                <a:t>Systemsteuerung</a:t>
              </a:r>
            </a:p>
            <a:p>
              <a:pPr marL="171446" indent="-171446">
                <a:buFont typeface="Arial" panose="020B0604020202020204" pitchFamily="34" charset="0"/>
                <a:buChar char="•"/>
              </a:pPr>
              <a:r>
                <a:rPr lang="de-CH" sz="1200" dirty="0">
                  <a:latin typeface="Calibri" panose="020F0502020204030204" pitchFamily="34" charset="0"/>
                  <a:cs typeface="Calibri" panose="020F0502020204030204" pitchFamily="34" charset="0"/>
                </a:rPr>
                <a:t>Personal und Führung</a:t>
              </a:r>
            </a:p>
            <a:p>
              <a:pPr marL="171446" indent="-171446">
                <a:buFont typeface="Arial" panose="020B0604020202020204" pitchFamily="34" charset="0"/>
                <a:buChar char="•"/>
              </a:pPr>
              <a:r>
                <a:rPr lang="de-CH" sz="1200" dirty="0">
                  <a:latin typeface="Calibri" panose="020F0502020204030204" pitchFamily="34" charset="0"/>
                  <a:cs typeface="Calibri" panose="020F0502020204030204" pitchFamily="34" charset="0"/>
                </a:rPr>
                <a:t>Finanzen</a:t>
              </a:r>
            </a:p>
            <a:p>
              <a:pPr marL="171446" indent="-171446">
                <a:buFont typeface="Arial" panose="020B0604020202020204" pitchFamily="34" charset="0"/>
                <a:buChar char="•"/>
              </a:pPr>
              <a:r>
                <a:rPr lang="de-CH" sz="1200" dirty="0">
                  <a:latin typeface="Calibri" panose="020F0502020204030204" pitchFamily="34" charset="0"/>
                  <a:cs typeface="Calibri" panose="020F0502020204030204" pitchFamily="34" charset="0"/>
                </a:rPr>
                <a:t>Unterstützung Schulrat und Schulleitung</a:t>
              </a:r>
            </a:p>
          </p:txBody>
        </p:sp>
        <p:sp>
          <p:nvSpPr>
            <p:cNvPr id="33" name="Textfeld 32"/>
            <p:cNvSpPr txBox="1"/>
            <p:nvPr/>
          </p:nvSpPr>
          <p:spPr>
            <a:xfrm>
              <a:off x="6220091" y="2110502"/>
              <a:ext cx="4434820" cy="1015663"/>
            </a:xfrm>
            <a:prstGeom prst="rect">
              <a:avLst/>
            </a:prstGeom>
            <a:noFill/>
            <a:ln>
              <a:noFill/>
            </a:ln>
          </p:spPr>
          <p:txBody>
            <a:bodyPr wrap="square" rtlCol="0">
              <a:spAutoFit/>
            </a:bodyPr>
            <a:lstStyle/>
            <a:p>
              <a:pPr marL="171446" indent="-171446">
                <a:buFont typeface="Arial" panose="020B0604020202020204" pitchFamily="34" charset="0"/>
                <a:buChar char="•"/>
              </a:pPr>
              <a:r>
                <a:rPr lang="de-CH" sz="1200" dirty="0">
                  <a:latin typeface="Calibri" panose="020F0502020204030204" pitchFamily="34" charset="0"/>
                  <a:cs typeface="Calibri" panose="020F0502020204030204" pitchFamily="34" charset="0"/>
                </a:rPr>
                <a:t>Systemsteuerung</a:t>
              </a:r>
            </a:p>
            <a:p>
              <a:pPr marL="171446" indent="-171446">
                <a:buFont typeface="Arial" panose="020B0604020202020204" pitchFamily="34" charset="0"/>
                <a:buChar char="•"/>
              </a:pPr>
              <a:r>
                <a:rPr lang="de-CH" sz="1200" dirty="0">
                  <a:latin typeface="Calibri" panose="020F0502020204030204" pitchFamily="34" charset="0"/>
                  <a:cs typeface="Calibri" panose="020F0502020204030204" pitchFamily="34" charset="0"/>
                </a:rPr>
                <a:t>Personal und Führung</a:t>
              </a:r>
            </a:p>
            <a:p>
              <a:pPr marL="171446" indent="-171446">
                <a:buFont typeface="Arial" panose="020B0604020202020204" pitchFamily="34" charset="0"/>
                <a:buChar char="•"/>
              </a:pPr>
              <a:r>
                <a:rPr lang="de-CH" sz="1200" dirty="0">
                  <a:latin typeface="Calibri" panose="020F0502020204030204" pitchFamily="34" charset="0"/>
                  <a:cs typeface="Calibri" panose="020F0502020204030204" pitchFamily="34" charset="0"/>
                </a:rPr>
                <a:t>Finanzen</a:t>
              </a:r>
            </a:p>
            <a:p>
              <a:pPr marL="171446" indent="-171446">
                <a:buFont typeface="Arial" panose="020B0604020202020204" pitchFamily="34" charset="0"/>
                <a:buChar char="•"/>
              </a:pPr>
              <a:r>
                <a:rPr lang="de-CH" sz="1200" dirty="0">
                  <a:latin typeface="Calibri" panose="020F0502020204030204" pitchFamily="34" charset="0"/>
                  <a:cs typeface="Calibri" panose="020F0502020204030204" pitchFamily="34" charset="0"/>
                  <a:sym typeface="Wingdings" panose="05000000000000000000" pitchFamily="2" charset="2"/>
                </a:rPr>
                <a:t>Beschwerdewesen in Personalfragen &amp;</a:t>
              </a:r>
              <a:br>
                <a:rPr lang="de-CH" sz="1200" dirty="0">
                  <a:latin typeface="Calibri" panose="020F0502020204030204" pitchFamily="34" charset="0"/>
                  <a:cs typeface="Calibri" panose="020F0502020204030204" pitchFamily="34" charset="0"/>
                  <a:sym typeface="Wingdings" panose="05000000000000000000" pitchFamily="2" charset="2"/>
                </a:rPr>
              </a:br>
              <a:r>
                <a:rPr lang="de-CH" sz="1200" dirty="0">
                  <a:latin typeface="Calibri" panose="020F0502020204030204" pitchFamily="34" charset="0"/>
                  <a:cs typeface="Calibri" panose="020F0502020204030204" pitchFamily="34" charset="0"/>
                  <a:sym typeface="Wingdings" panose="05000000000000000000" pitchFamily="2" charset="2"/>
                </a:rPr>
                <a:t>Schulausschlüssen (RR)</a:t>
              </a:r>
              <a:endParaRPr lang="de-CH" sz="1200" dirty="0">
                <a:latin typeface="Calibri" panose="020F0502020204030204" pitchFamily="34" charset="0"/>
                <a:cs typeface="Calibri" panose="020F0502020204030204" pitchFamily="34" charset="0"/>
              </a:endParaRPr>
            </a:p>
          </p:txBody>
        </p:sp>
        <p:grpSp>
          <p:nvGrpSpPr>
            <p:cNvPr id="34" name="Gruppieren 33"/>
            <p:cNvGrpSpPr/>
            <p:nvPr/>
          </p:nvGrpSpPr>
          <p:grpSpPr>
            <a:xfrm>
              <a:off x="9876963" y="1920588"/>
              <a:ext cx="1975104" cy="1586458"/>
              <a:chOff x="7407722" y="1440440"/>
              <a:chExt cx="1481328" cy="1189844"/>
            </a:xfrm>
          </p:grpSpPr>
          <p:grpSp>
            <p:nvGrpSpPr>
              <p:cNvPr id="35" name="Gruppieren 34"/>
              <p:cNvGrpSpPr/>
              <p:nvPr/>
            </p:nvGrpSpPr>
            <p:grpSpPr>
              <a:xfrm>
                <a:off x="7407722" y="1440440"/>
                <a:ext cx="1481328" cy="1177522"/>
                <a:chOff x="0" y="0"/>
                <a:chExt cx="2429240" cy="1515904"/>
              </a:xfrm>
            </p:grpSpPr>
            <p:sp>
              <p:nvSpPr>
                <p:cNvPr id="37" name="Textfeld 32"/>
                <p:cNvSpPr txBox="1"/>
                <p:nvPr/>
              </p:nvSpPr>
              <p:spPr>
                <a:xfrm>
                  <a:off x="171037" y="295923"/>
                  <a:ext cx="1189258" cy="406127"/>
                </a:xfrm>
                <a:prstGeom prst="rect">
                  <a:avLst/>
                </a:prstGeom>
                <a:noFill/>
              </p:spPr>
              <p:txBody>
                <a:bodyPr wrap="none" rtlCol="0">
                  <a:spAutoFit/>
                </a:bodyPr>
                <a:lstStyle/>
                <a:p>
                  <a:pPr eaLnBrk="0" fontAlgn="base" hangingPunct="0">
                    <a:spcBef>
                      <a:spcPts val="200"/>
                    </a:spcBef>
                    <a:spcAft>
                      <a:spcPts val="200"/>
                    </a:spcAft>
                  </a:pPr>
                  <a:r>
                    <a:rPr lang="de-DE" sz="900" dirty="0">
                      <a:solidFill>
                        <a:srgbClr val="000000"/>
                      </a:solidFill>
                      <a:latin typeface="Arial"/>
                      <a:ea typeface="MS PGothic"/>
                      <a:cs typeface="Times New Roman"/>
                    </a:rPr>
                    <a:t>organisatorisch</a:t>
                  </a:r>
                  <a:endParaRPr lang="de-CH" sz="1200" dirty="0">
                    <a:latin typeface="Times New Roman"/>
                    <a:ea typeface="Times New Roman"/>
                  </a:endParaRPr>
                </a:p>
                <a:p>
                  <a:pPr eaLnBrk="0" fontAlgn="base" hangingPunct="0">
                    <a:spcBef>
                      <a:spcPts val="200"/>
                    </a:spcBef>
                    <a:spcAft>
                      <a:spcPts val="200"/>
                    </a:spcAft>
                  </a:pPr>
                  <a:r>
                    <a:rPr lang="de-DE" sz="900" dirty="0">
                      <a:solidFill>
                        <a:srgbClr val="000000"/>
                      </a:solidFill>
                      <a:latin typeface="Arial"/>
                      <a:ea typeface="MS PGothic"/>
                      <a:cs typeface="Times New Roman"/>
                    </a:rPr>
                    <a:t>pädagogisch</a:t>
                  </a:r>
                  <a:endParaRPr lang="de-CH" sz="1200" dirty="0">
                    <a:latin typeface="Times New Roman"/>
                    <a:ea typeface="Times New Roman"/>
                  </a:endParaRPr>
                </a:p>
              </p:txBody>
            </p:sp>
            <p:cxnSp>
              <p:nvCxnSpPr>
                <p:cNvPr id="38" name="Gerade Verbindung mit Pfeil 37"/>
                <p:cNvCxnSpPr/>
                <p:nvPr/>
              </p:nvCxnSpPr>
              <p:spPr bwMode="auto">
                <a:xfrm>
                  <a:off x="48786" y="581386"/>
                  <a:ext cx="139210" cy="0"/>
                </a:xfrm>
                <a:prstGeom prst="straightConnector1">
                  <a:avLst/>
                </a:prstGeom>
                <a:solidFill>
                  <a:schemeClr val="accent1"/>
                </a:solidFill>
                <a:ln w="28575" cap="flat" cmpd="sng" algn="ctr">
                  <a:solidFill>
                    <a:srgbClr val="3366FF"/>
                  </a:solidFill>
                  <a:prstDash val="solid"/>
                  <a:round/>
                  <a:headEnd type="none" w="med" len="med"/>
                  <a:tailEnd type="none" w="med" len="med"/>
                </a:ln>
                <a:effectLst/>
              </p:spPr>
            </p:cxnSp>
            <p:cxnSp>
              <p:nvCxnSpPr>
                <p:cNvPr id="39" name="Gerade Verbindung mit Pfeil 38"/>
                <p:cNvCxnSpPr/>
                <p:nvPr/>
              </p:nvCxnSpPr>
              <p:spPr bwMode="auto">
                <a:xfrm>
                  <a:off x="48786" y="800727"/>
                  <a:ext cx="149154" cy="0"/>
                </a:xfrm>
                <a:prstGeom prst="straightConnector1">
                  <a:avLst/>
                </a:prstGeom>
                <a:solidFill>
                  <a:schemeClr val="accent1"/>
                </a:solidFill>
                <a:ln w="28575" cap="flat" cmpd="sng" algn="ctr">
                  <a:solidFill>
                    <a:srgbClr val="008000"/>
                  </a:solidFill>
                  <a:prstDash val="solid"/>
                  <a:round/>
                  <a:headEnd type="none" w="med" len="med"/>
                  <a:tailEnd type="none" w="med" len="med"/>
                </a:ln>
                <a:effectLst/>
              </p:spPr>
            </p:cxnSp>
            <p:sp>
              <p:nvSpPr>
                <p:cNvPr id="40" name="Textfeld 67"/>
                <p:cNvSpPr txBox="1"/>
                <p:nvPr/>
              </p:nvSpPr>
              <p:spPr>
                <a:xfrm>
                  <a:off x="197751" y="743272"/>
                  <a:ext cx="2231489" cy="772632"/>
                </a:xfrm>
                <a:prstGeom prst="rect">
                  <a:avLst/>
                </a:prstGeom>
                <a:noFill/>
              </p:spPr>
              <p:txBody>
                <a:bodyPr wrap="square" rtlCol="0">
                  <a:spAutoFit/>
                </a:bodyPr>
                <a:lstStyle/>
                <a:p>
                  <a:pPr eaLnBrk="0" fontAlgn="base" hangingPunct="0">
                    <a:spcBef>
                      <a:spcPts val="200"/>
                    </a:spcBef>
                    <a:spcAft>
                      <a:spcPts val="200"/>
                    </a:spcAft>
                  </a:pPr>
                  <a:r>
                    <a:rPr lang="de-CH" sz="900" dirty="0">
                      <a:solidFill>
                        <a:srgbClr val="000000"/>
                      </a:solidFill>
                      <a:latin typeface="Arial"/>
                      <a:ea typeface="MS PGothic"/>
                      <a:cs typeface="Times New Roman"/>
                    </a:rPr>
                    <a:t>finanziell</a:t>
                  </a:r>
                  <a:endParaRPr lang="de-CH" sz="1200" dirty="0">
                    <a:latin typeface="Times New Roman"/>
                    <a:ea typeface="Times New Roman"/>
                  </a:endParaRPr>
                </a:p>
                <a:p>
                  <a:pPr eaLnBrk="0" fontAlgn="base" hangingPunct="0">
                    <a:spcBef>
                      <a:spcPts val="200"/>
                    </a:spcBef>
                    <a:spcAft>
                      <a:spcPts val="200"/>
                    </a:spcAft>
                  </a:pPr>
                  <a:r>
                    <a:rPr lang="de-CH" sz="900" dirty="0">
                      <a:solidFill>
                        <a:srgbClr val="000000"/>
                      </a:solidFill>
                      <a:latin typeface="Arial"/>
                      <a:ea typeface="MS PGothic"/>
                      <a:cs typeface="Times New Roman"/>
                    </a:rPr>
                    <a:t>personell</a:t>
                  </a:r>
                  <a:endParaRPr lang="de-CH" sz="1200" dirty="0">
                    <a:latin typeface="Times New Roman"/>
                    <a:ea typeface="Times New Roman"/>
                  </a:endParaRPr>
                </a:p>
                <a:p>
                  <a:pPr marL="174621" indent="-174621" eaLnBrk="0" fontAlgn="base" hangingPunct="0">
                    <a:spcBef>
                      <a:spcPts val="200"/>
                    </a:spcBef>
                    <a:spcAft>
                      <a:spcPts val="200"/>
                    </a:spcAft>
                    <a:buAutoNum type="arabicPeriod"/>
                  </a:pPr>
                  <a:r>
                    <a:rPr lang="de-CH" sz="900" dirty="0">
                      <a:solidFill>
                        <a:srgbClr val="000000"/>
                      </a:solidFill>
                      <a:latin typeface="Arial"/>
                      <a:ea typeface="MS PGothic"/>
                      <a:cs typeface="Times New Roman"/>
                    </a:rPr>
                    <a:t>Beschwerdeinstanz</a:t>
                  </a:r>
                </a:p>
                <a:p>
                  <a:pPr eaLnBrk="0" fontAlgn="base" hangingPunct="0">
                    <a:spcBef>
                      <a:spcPts val="200"/>
                    </a:spcBef>
                    <a:spcAft>
                      <a:spcPts val="200"/>
                    </a:spcAft>
                  </a:pPr>
                  <a:r>
                    <a:rPr lang="de-CH" sz="900" dirty="0" err="1">
                      <a:solidFill>
                        <a:srgbClr val="000000"/>
                      </a:solidFill>
                      <a:latin typeface="Arial"/>
                      <a:ea typeface="MS PGothic"/>
                      <a:cs typeface="Times New Roman"/>
                    </a:rPr>
                    <a:t>Entscheidinstanz</a:t>
                  </a:r>
                  <a:endParaRPr lang="de-CH" sz="1200" dirty="0">
                    <a:latin typeface="Times New Roman"/>
                    <a:ea typeface="Times New Roman"/>
                  </a:endParaRPr>
                </a:p>
              </p:txBody>
            </p:sp>
            <p:sp>
              <p:nvSpPr>
                <p:cNvPr id="41" name="Rechteck 40"/>
                <p:cNvSpPr/>
                <p:nvPr/>
              </p:nvSpPr>
              <p:spPr bwMode="auto">
                <a:xfrm>
                  <a:off x="48786" y="1206390"/>
                  <a:ext cx="149154" cy="89119"/>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a:p>
              </p:txBody>
            </p:sp>
            <p:cxnSp>
              <p:nvCxnSpPr>
                <p:cNvPr id="42" name="Gerade Verbindung mit Pfeil 41"/>
                <p:cNvCxnSpPr/>
                <p:nvPr/>
              </p:nvCxnSpPr>
              <p:spPr bwMode="auto">
                <a:xfrm>
                  <a:off x="48786" y="987890"/>
                  <a:ext cx="149154" cy="0"/>
                </a:xfrm>
                <a:prstGeom prst="straightConnector1">
                  <a:avLst/>
                </a:prstGeom>
                <a:solidFill>
                  <a:schemeClr val="accent1"/>
                </a:solidFill>
                <a:ln w="28575" cap="flat" cmpd="sng" algn="ctr">
                  <a:solidFill>
                    <a:srgbClr val="FF0000"/>
                  </a:solidFill>
                  <a:prstDash val="solid"/>
                  <a:round/>
                  <a:headEnd type="none" w="med" len="med"/>
                  <a:tailEnd type="none" w="med" len="med"/>
                </a:ln>
                <a:effectLst/>
              </p:spPr>
            </p:cxnSp>
            <p:cxnSp>
              <p:nvCxnSpPr>
                <p:cNvPr id="43" name="Gerade Verbindung mit Pfeil 42"/>
                <p:cNvCxnSpPr/>
                <p:nvPr/>
              </p:nvCxnSpPr>
              <p:spPr bwMode="auto">
                <a:xfrm>
                  <a:off x="48786" y="373059"/>
                  <a:ext cx="139210" cy="0"/>
                </a:xfrm>
                <a:prstGeom prst="straightConnector1">
                  <a:avLst/>
                </a:prstGeom>
                <a:solidFill>
                  <a:schemeClr val="accent1"/>
                </a:solidFill>
                <a:ln w="28575" cap="flat" cmpd="sng" algn="ctr">
                  <a:solidFill>
                    <a:srgbClr val="F77F00"/>
                  </a:solidFill>
                  <a:prstDash val="solid"/>
                  <a:round/>
                  <a:headEnd type="none" w="med" len="med"/>
                  <a:tailEnd type="none" w="med" len="med"/>
                </a:ln>
                <a:effectLst/>
              </p:spPr>
            </p:cxnSp>
            <p:sp>
              <p:nvSpPr>
                <p:cNvPr id="44" name="Textfeld 57"/>
                <p:cNvSpPr txBox="1"/>
                <p:nvPr/>
              </p:nvSpPr>
              <p:spPr>
                <a:xfrm>
                  <a:off x="0" y="0"/>
                  <a:ext cx="1323326" cy="222874"/>
                </a:xfrm>
                <a:prstGeom prst="rect">
                  <a:avLst/>
                </a:prstGeom>
                <a:noFill/>
              </p:spPr>
              <p:txBody>
                <a:bodyPr wrap="none" rtlCol="0">
                  <a:spAutoFit/>
                </a:bodyPr>
                <a:lstStyle/>
                <a:p>
                  <a:pPr eaLnBrk="0" fontAlgn="base" hangingPunct="0">
                    <a:spcBef>
                      <a:spcPts val="200"/>
                    </a:spcBef>
                    <a:spcAft>
                      <a:spcPts val="200"/>
                    </a:spcAft>
                  </a:pPr>
                  <a:r>
                    <a:rPr lang="de-DE" sz="900" u="sng" dirty="0">
                      <a:solidFill>
                        <a:srgbClr val="000000"/>
                      </a:solidFill>
                      <a:latin typeface="Arial"/>
                      <a:ea typeface="MS PGothic"/>
                      <a:cs typeface="Times New Roman"/>
                    </a:rPr>
                    <a:t>Führungsaspekte</a:t>
                  </a:r>
                  <a:endParaRPr lang="de-CH" sz="1200" dirty="0">
                    <a:latin typeface="Times New Roman"/>
                    <a:ea typeface="Times New Roman"/>
                  </a:endParaRPr>
                </a:p>
              </p:txBody>
            </p:sp>
          </p:grpSp>
          <p:sp>
            <p:nvSpPr>
              <p:cNvPr id="36" name="Rechteck 35"/>
              <p:cNvSpPr/>
              <p:nvPr/>
            </p:nvSpPr>
            <p:spPr bwMode="auto">
              <a:xfrm flipV="1">
                <a:off x="7437471" y="2548345"/>
                <a:ext cx="99738" cy="81939"/>
              </a:xfrm>
              <a:prstGeom prst="rect">
                <a:avLst/>
              </a:prstGeom>
              <a:noFill/>
              <a:ln w="190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a:p>
            </p:txBody>
          </p:sp>
        </p:grpSp>
        <p:sp>
          <p:nvSpPr>
            <p:cNvPr id="45" name="Textfeld 44"/>
            <p:cNvSpPr txBox="1"/>
            <p:nvPr/>
          </p:nvSpPr>
          <p:spPr>
            <a:xfrm>
              <a:off x="6264309" y="4668458"/>
              <a:ext cx="4604875" cy="461665"/>
            </a:xfrm>
            <a:prstGeom prst="rect">
              <a:avLst/>
            </a:prstGeom>
            <a:noFill/>
            <a:ln>
              <a:noFill/>
            </a:ln>
          </p:spPr>
          <p:txBody>
            <a:bodyPr wrap="square" rtlCol="0">
              <a:spAutoFit/>
            </a:bodyPr>
            <a:lstStyle/>
            <a:p>
              <a:pPr marL="171446" indent="-171446">
                <a:buFont typeface="Arial" panose="020B0604020202020204" pitchFamily="34" charset="0"/>
                <a:buChar char="•"/>
              </a:pPr>
              <a:r>
                <a:rPr lang="de-CH" sz="1200" dirty="0">
                  <a:latin typeface="Calibri" panose="020F0502020204030204" pitchFamily="34" charset="0"/>
                  <a:cs typeface="Calibri" panose="020F0502020204030204" pitchFamily="34" charset="0"/>
                </a:rPr>
                <a:t>Pädagogisch, personelle, organisatorische, administrative Führung</a:t>
              </a:r>
            </a:p>
            <a:p>
              <a:pPr marL="171446" indent="-171446">
                <a:buFont typeface="Arial" panose="020B0604020202020204" pitchFamily="34" charset="0"/>
                <a:buChar char="•"/>
              </a:pPr>
              <a:r>
                <a:rPr lang="de-CH" sz="1200" dirty="0">
                  <a:latin typeface="Calibri" panose="020F0502020204030204" pitchFamily="34" charset="0"/>
                  <a:cs typeface="Calibri" panose="020F0502020204030204" pitchFamily="34" charset="0"/>
                </a:rPr>
                <a:t>Zuständig für alle Mitarbeitenden der Schule</a:t>
              </a:r>
            </a:p>
          </p:txBody>
        </p:sp>
        <p:sp>
          <p:nvSpPr>
            <p:cNvPr id="46" name="Textfeld 45"/>
            <p:cNvSpPr txBox="1"/>
            <p:nvPr/>
          </p:nvSpPr>
          <p:spPr>
            <a:xfrm>
              <a:off x="8799570" y="5427994"/>
              <a:ext cx="2154788" cy="276999"/>
            </a:xfrm>
            <a:prstGeom prst="rect">
              <a:avLst/>
            </a:prstGeom>
            <a:noFill/>
            <a:ln>
              <a:noFill/>
            </a:ln>
          </p:spPr>
          <p:txBody>
            <a:bodyPr wrap="square" rtlCol="0">
              <a:spAutoFit/>
            </a:bodyPr>
            <a:lstStyle/>
            <a:p>
              <a:pPr marL="171446" indent="-171446">
                <a:buFont typeface="Arial" panose="020B0604020202020204" pitchFamily="34" charset="0"/>
                <a:buChar char="•"/>
              </a:pPr>
              <a:r>
                <a:rPr lang="de-CH" sz="1200" dirty="0">
                  <a:solidFill>
                    <a:schemeClr val="bg1">
                      <a:lumMod val="50000"/>
                    </a:schemeClr>
                  </a:solidFill>
                  <a:latin typeface="Calibri" panose="020F0502020204030204" pitchFamily="34" charset="0"/>
                  <a:cs typeface="Calibri" panose="020F0502020204030204" pitchFamily="34" charset="0"/>
                </a:rPr>
                <a:t>wie bisher</a:t>
              </a:r>
            </a:p>
          </p:txBody>
        </p:sp>
        <p:sp>
          <p:nvSpPr>
            <p:cNvPr id="47" name="Rechteck 46"/>
            <p:cNvSpPr/>
            <p:nvPr/>
          </p:nvSpPr>
          <p:spPr>
            <a:xfrm>
              <a:off x="9513116" y="1794783"/>
              <a:ext cx="1946245" cy="1925768"/>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grpSp>
      <p:pic>
        <p:nvPicPr>
          <p:cNvPr id="49" name="Grafik 48"/>
          <p:cNvPicPr>
            <a:picLocks noChangeAspect="1"/>
          </p:cNvPicPr>
          <p:nvPr/>
        </p:nvPicPr>
        <p:blipFill>
          <a:blip r:embed="rId2"/>
          <a:stretch>
            <a:fillRect/>
          </a:stretch>
        </p:blipFill>
        <p:spPr>
          <a:xfrm>
            <a:off x="0" y="170453"/>
            <a:ext cx="3061699" cy="644475"/>
          </a:xfrm>
          <a:prstGeom prst="rect">
            <a:avLst/>
          </a:prstGeom>
        </p:spPr>
      </p:pic>
    </p:spTree>
    <p:extLst>
      <p:ext uri="{BB962C8B-B14F-4D97-AF65-F5344CB8AC3E}">
        <p14:creationId xmlns:p14="http://schemas.microsoft.com/office/powerpoint/2010/main" val="1559936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smtClean="0"/>
              <a:t>Wichtigste Änderungen</a:t>
            </a:r>
            <a:endParaRPr lang="de-CH" b="1" dirty="0"/>
          </a:p>
        </p:txBody>
      </p:sp>
      <p:sp>
        <p:nvSpPr>
          <p:cNvPr id="3" name="Textplatzhalter 2"/>
          <p:cNvSpPr>
            <a:spLocks noGrp="1"/>
          </p:cNvSpPr>
          <p:nvPr>
            <p:ph type="body" sz="quarter" idx="11"/>
          </p:nvPr>
        </p:nvSpPr>
        <p:spPr>
          <a:xfrm>
            <a:off x="401229" y="1992762"/>
            <a:ext cx="11680704" cy="4865239"/>
          </a:xfrm>
        </p:spPr>
        <p:txBody>
          <a:bodyPr>
            <a:normAutofit/>
          </a:bodyPr>
          <a:lstStyle/>
          <a:p>
            <a:pPr>
              <a:spcAft>
                <a:spcPts val="1200"/>
              </a:spcAft>
            </a:pPr>
            <a:endParaRPr lang="de-CH" sz="3200" dirty="0" smtClean="0"/>
          </a:p>
          <a:p>
            <a:pPr marL="727075" lvl="1" indent="-457200" defTabSz="457200">
              <a:lnSpc>
                <a:spcPct val="90000"/>
              </a:lnSpc>
              <a:spcAft>
                <a:spcPts val="1250"/>
              </a:spcAft>
              <a:buFont typeface="+mj-lt"/>
              <a:buAutoNum type="arabicPeriod"/>
            </a:pPr>
            <a:r>
              <a:rPr lang="de-CH" sz="3200" dirty="0" smtClean="0">
                <a:solidFill>
                  <a:prstClr val="black"/>
                </a:solidFill>
              </a:rPr>
              <a:t>Personalführung </a:t>
            </a:r>
            <a:r>
              <a:rPr lang="de-CH" sz="3200" dirty="0">
                <a:solidFill>
                  <a:prstClr val="black"/>
                </a:solidFill>
              </a:rPr>
              <a:t>							</a:t>
            </a:r>
            <a:r>
              <a:rPr lang="de-CH" sz="3200" dirty="0" smtClean="0">
                <a:solidFill>
                  <a:prstClr val="black"/>
                </a:solidFill>
              </a:rPr>
              <a:t>				</a:t>
            </a:r>
            <a:endParaRPr lang="de-CH" sz="3600" dirty="0" smtClean="0">
              <a:solidFill>
                <a:prstClr val="black"/>
              </a:solidFill>
              <a:cs typeface="Arial"/>
            </a:endParaRPr>
          </a:p>
          <a:p>
            <a:pPr marL="727075" lvl="1" indent="-457200" defTabSz="457200">
              <a:lnSpc>
                <a:spcPct val="90000"/>
              </a:lnSpc>
              <a:spcAft>
                <a:spcPts val="1250"/>
              </a:spcAft>
              <a:buFont typeface="+mj-lt"/>
              <a:buAutoNum type="arabicPeriod"/>
            </a:pPr>
            <a:r>
              <a:rPr lang="de-CH" sz="3200" dirty="0" smtClean="0">
                <a:solidFill>
                  <a:prstClr val="black"/>
                </a:solidFill>
              </a:rPr>
              <a:t>Schulprogramm und Qualität </a:t>
            </a:r>
            <a:r>
              <a:rPr lang="de-CH" sz="2400" dirty="0" smtClean="0">
                <a:solidFill>
                  <a:prstClr val="black"/>
                </a:solidFill>
              </a:rPr>
              <a:t>    						</a:t>
            </a:r>
            <a:endParaRPr lang="de-CH" sz="2400" dirty="0" smtClean="0">
              <a:solidFill>
                <a:prstClr val="black"/>
              </a:solidFill>
              <a:cs typeface="Arial"/>
            </a:endParaRPr>
          </a:p>
          <a:p>
            <a:pPr marL="727075" lvl="1" indent="-457200" defTabSz="457200">
              <a:lnSpc>
                <a:spcPct val="90000"/>
              </a:lnSpc>
              <a:spcAft>
                <a:spcPts val="1250"/>
              </a:spcAft>
              <a:buFont typeface="+mj-lt"/>
              <a:buAutoNum type="arabicPeriod"/>
            </a:pPr>
            <a:r>
              <a:rPr lang="de-CH" sz="3200" dirty="0" smtClean="0">
                <a:solidFill>
                  <a:prstClr val="black"/>
                </a:solidFill>
              </a:rPr>
              <a:t>Beschwerden und Disziplin</a:t>
            </a:r>
            <a:r>
              <a:rPr lang="de-CH" sz="3200" dirty="0">
                <a:solidFill>
                  <a:prstClr val="black"/>
                </a:solidFill>
              </a:rPr>
              <a:t>								</a:t>
            </a:r>
            <a:r>
              <a:rPr lang="de-CH" sz="3200" dirty="0" smtClean="0">
                <a:solidFill>
                  <a:prstClr val="black"/>
                </a:solidFill>
              </a:rPr>
              <a:t>				</a:t>
            </a:r>
            <a:r>
              <a:rPr lang="de-CH" sz="2400" dirty="0" smtClean="0">
                <a:solidFill>
                  <a:prstClr val="black"/>
                </a:solidFill>
              </a:rPr>
              <a:t> </a:t>
            </a:r>
          </a:p>
          <a:p>
            <a:pPr marL="727075" lvl="1" indent="-457200" defTabSz="457200">
              <a:lnSpc>
                <a:spcPct val="90000"/>
              </a:lnSpc>
              <a:spcAft>
                <a:spcPts val="1250"/>
              </a:spcAft>
              <a:buFont typeface="+mj-lt"/>
              <a:buAutoNum type="arabicPeriod"/>
            </a:pPr>
            <a:r>
              <a:rPr lang="de-CH" sz="3200" dirty="0" smtClean="0">
                <a:solidFill>
                  <a:prstClr val="black"/>
                </a:solidFill>
              </a:rPr>
              <a:t>Wahl Schulleitung					</a:t>
            </a:r>
            <a:endParaRPr lang="de-CH" dirty="0" smtClean="0"/>
          </a:p>
        </p:txBody>
      </p:sp>
      <p:pic>
        <p:nvPicPr>
          <p:cNvPr id="4" name="Grafik 3"/>
          <p:cNvPicPr>
            <a:picLocks noChangeAspect="1"/>
          </p:cNvPicPr>
          <p:nvPr/>
        </p:nvPicPr>
        <p:blipFill>
          <a:blip r:embed="rId2"/>
          <a:stretch>
            <a:fillRect/>
          </a:stretch>
        </p:blipFill>
        <p:spPr>
          <a:xfrm>
            <a:off x="0" y="170453"/>
            <a:ext cx="3061699" cy="644475"/>
          </a:xfrm>
          <a:prstGeom prst="rect">
            <a:avLst/>
          </a:prstGeom>
        </p:spPr>
      </p:pic>
    </p:spTree>
    <p:extLst>
      <p:ext uri="{BB962C8B-B14F-4D97-AF65-F5344CB8AC3E}">
        <p14:creationId xmlns:p14="http://schemas.microsoft.com/office/powerpoint/2010/main" val="2622779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a:t>Personalführung</a:t>
            </a:r>
          </a:p>
        </p:txBody>
      </p:sp>
      <p:sp>
        <p:nvSpPr>
          <p:cNvPr id="3" name="Textplatzhalter 2"/>
          <p:cNvSpPr>
            <a:spLocks noGrp="1"/>
          </p:cNvSpPr>
          <p:nvPr>
            <p:ph type="body" sz="quarter" idx="11"/>
          </p:nvPr>
        </p:nvSpPr>
        <p:spPr>
          <a:xfrm>
            <a:off x="401229" y="1992762"/>
            <a:ext cx="11680704" cy="4865239"/>
          </a:xfrm>
        </p:spPr>
        <p:txBody>
          <a:bodyPr>
            <a:normAutofit fontScale="92500" lnSpcReduction="10000"/>
          </a:bodyPr>
          <a:lstStyle/>
          <a:p>
            <a:pPr>
              <a:spcAft>
                <a:spcPts val="1200"/>
              </a:spcAft>
            </a:pPr>
            <a:endParaRPr lang="de-CH" sz="3200" dirty="0" smtClean="0"/>
          </a:p>
          <a:p>
            <a:pPr marL="727075" lvl="1" indent="-457200" defTabSz="457200">
              <a:lnSpc>
                <a:spcPct val="90000"/>
              </a:lnSpc>
              <a:spcAft>
                <a:spcPts val="1250"/>
              </a:spcAft>
              <a:buFont typeface="Symbol" panose="05050102010706020507" pitchFamily="18" charset="2"/>
              <a:buChar char="-"/>
            </a:pPr>
            <a:r>
              <a:rPr lang="de-CH" sz="3200" dirty="0" smtClean="0">
                <a:solidFill>
                  <a:prstClr val="black"/>
                </a:solidFill>
              </a:rPr>
              <a:t>Die Schulleitung </a:t>
            </a:r>
            <a:r>
              <a:rPr lang="de-CH" sz="3200" dirty="0">
                <a:solidFill>
                  <a:prstClr val="black"/>
                </a:solidFill>
              </a:rPr>
              <a:t>ist Anstellungsbehörde von Lehrerinnen und Lehrern sowie weiteren Mitarbeitenden im pädagogischen, administrativen und ergänzenden Bereich und berät, beaufsichtigt und beurteilt </a:t>
            </a:r>
            <a:r>
              <a:rPr lang="de-CH" sz="3200" dirty="0" smtClean="0">
                <a:solidFill>
                  <a:prstClr val="black"/>
                </a:solidFill>
              </a:rPr>
              <a:t>diese (§ 82b Abs. 1 Bst. c </a:t>
            </a:r>
            <a:r>
              <a:rPr lang="de-CH" sz="3200" dirty="0" err="1" smtClean="0">
                <a:solidFill>
                  <a:prstClr val="black"/>
                </a:solidFill>
              </a:rPr>
              <a:t>BildG</a:t>
            </a:r>
            <a:r>
              <a:rPr lang="de-CH" sz="3200" dirty="0" smtClean="0">
                <a:solidFill>
                  <a:prstClr val="black"/>
                </a:solidFill>
              </a:rPr>
              <a:t>). </a:t>
            </a:r>
            <a:r>
              <a:rPr lang="de-CH" sz="3200" dirty="0">
                <a:solidFill>
                  <a:prstClr val="black"/>
                </a:solidFill>
              </a:rPr>
              <a:t>							</a:t>
            </a:r>
            <a:r>
              <a:rPr lang="de-CH" sz="3200" dirty="0" smtClean="0">
                <a:solidFill>
                  <a:prstClr val="black"/>
                </a:solidFill>
              </a:rPr>
              <a:t>				</a:t>
            </a:r>
            <a:endParaRPr lang="de-CH" sz="3600" dirty="0" smtClean="0">
              <a:solidFill>
                <a:prstClr val="black"/>
              </a:solidFill>
              <a:cs typeface="Arial"/>
            </a:endParaRPr>
          </a:p>
          <a:p>
            <a:pPr marL="727075" lvl="1" indent="-457200" defTabSz="457200">
              <a:lnSpc>
                <a:spcPct val="90000"/>
              </a:lnSpc>
              <a:spcAft>
                <a:spcPts val="1250"/>
              </a:spcAft>
              <a:buFont typeface="Symbol" panose="05050102010706020507" pitchFamily="18" charset="2"/>
              <a:buChar char="-"/>
            </a:pPr>
            <a:r>
              <a:rPr lang="de-CH" sz="3200" dirty="0">
                <a:solidFill>
                  <a:prstClr val="black"/>
                </a:solidFill>
              </a:rPr>
              <a:t>Sie nimmt vor der Auflösung von unbefristeten Anstellungsverhältnissen durch die Arbeitgeberin Rücksprache mit der Bildungs-, Kultur- und </a:t>
            </a:r>
            <a:r>
              <a:rPr lang="de-CH" sz="3200" dirty="0" smtClean="0">
                <a:solidFill>
                  <a:prstClr val="black"/>
                </a:solidFill>
              </a:rPr>
              <a:t>Sportdirektion </a:t>
            </a:r>
            <a:r>
              <a:rPr lang="de-CH" sz="3200" dirty="0">
                <a:solidFill>
                  <a:prstClr val="black"/>
                </a:solidFill>
              </a:rPr>
              <a:t>(§ 82b Abs. 1 Bst. </a:t>
            </a:r>
            <a:r>
              <a:rPr lang="de-CH" sz="3200" dirty="0" smtClean="0">
                <a:solidFill>
                  <a:prstClr val="black"/>
                </a:solidFill>
              </a:rPr>
              <a:t>d </a:t>
            </a:r>
            <a:r>
              <a:rPr lang="de-CH" sz="3200" dirty="0" err="1">
                <a:solidFill>
                  <a:prstClr val="black"/>
                </a:solidFill>
              </a:rPr>
              <a:t>BildG</a:t>
            </a:r>
            <a:r>
              <a:rPr lang="de-CH" sz="3200" dirty="0">
                <a:solidFill>
                  <a:prstClr val="black"/>
                </a:solidFill>
              </a:rPr>
              <a:t>). </a:t>
            </a:r>
            <a:r>
              <a:rPr lang="de-CH" sz="3200" dirty="0" smtClean="0">
                <a:solidFill>
                  <a:prstClr val="black"/>
                </a:solidFill>
              </a:rPr>
              <a:t> </a:t>
            </a:r>
            <a:r>
              <a:rPr lang="de-CH" sz="2400" dirty="0" smtClean="0">
                <a:solidFill>
                  <a:prstClr val="black"/>
                </a:solidFill>
              </a:rPr>
              <a:t>    						</a:t>
            </a:r>
            <a:endParaRPr lang="de-CH" sz="2400" dirty="0" smtClean="0">
              <a:solidFill>
                <a:prstClr val="black"/>
              </a:solidFill>
              <a:cs typeface="Arial"/>
            </a:endParaRPr>
          </a:p>
          <a:p>
            <a:pPr marL="269875" lvl="1" indent="0" defTabSz="457200">
              <a:lnSpc>
                <a:spcPct val="90000"/>
              </a:lnSpc>
              <a:spcAft>
                <a:spcPts val="1250"/>
              </a:spcAft>
              <a:buNone/>
            </a:pPr>
            <a:r>
              <a:rPr lang="de-CH" sz="3200" dirty="0" smtClean="0">
                <a:solidFill>
                  <a:prstClr val="black"/>
                </a:solidFill>
              </a:rPr>
              <a:t>					</a:t>
            </a:r>
            <a:endParaRPr lang="de-CH" dirty="0" smtClean="0"/>
          </a:p>
        </p:txBody>
      </p:sp>
      <p:pic>
        <p:nvPicPr>
          <p:cNvPr id="4" name="Grafik 3"/>
          <p:cNvPicPr>
            <a:picLocks noChangeAspect="1"/>
          </p:cNvPicPr>
          <p:nvPr/>
        </p:nvPicPr>
        <p:blipFill>
          <a:blip r:embed="rId2"/>
          <a:stretch>
            <a:fillRect/>
          </a:stretch>
        </p:blipFill>
        <p:spPr>
          <a:xfrm>
            <a:off x="0" y="170453"/>
            <a:ext cx="3061699" cy="644475"/>
          </a:xfrm>
          <a:prstGeom prst="rect">
            <a:avLst/>
          </a:prstGeom>
        </p:spPr>
      </p:pic>
    </p:spTree>
    <p:extLst>
      <p:ext uri="{BB962C8B-B14F-4D97-AF65-F5344CB8AC3E}">
        <p14:creationId xmlns:p14="http://schemas.microsoft.com/office/powerpoint/2010/main" val="35649108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230" y="1407601"/>
            <a:ext cx="11333369" cy="585161"/>
          </a:xfrm>
        </p:spPr>
        <p:txBody>
          <a:bodyPr>
            <a:normAutofit/>
          </a:bodyPr>
          <a:lstStyle/>
          <a:p>
            <a:r>
              <a:rPr lang="de-CH" b="1" dirty="0"/>
              <a:t>Personalführung</a:t>
            </a:r>
          </a:p>
        </p:txBody>
      </p:sp>
      <p:sp>
        <p:nvSpPr>
          <p:cNvPr id="3" name="Textplatzhalter 2"/>
          <p:cNvSpPr>
            <a:spLocks noGrp="1"/>
          </p:cNvSpPr>
          <p:nvPr>
            <p:ph type="body" sz="quarter" idx="11"/>
          </p:nvPr>
        </p:nvSpPr>
        <p:spPr>
          <a:xfrm>
            <a:off x="401229" y="1992762"/>
            <a:ext cx="11680704" cy="4865239"/>
          </a:xfrm>
        </p:spPr>
        <p:txBody>
          <a:bodyPr>
            <a:normAutofit/>
          </a:bodyPr>
          <a:lstStyle/>
          <a:p>
            <a:pPr>
              <a:spcAft>
                <a:spcPts val="1200"/>
              </a:spcAft>
            </a:pPr>
            <a:endParaRPr lang="de-CH" sz="3200" dirty="0" smtClean="0"/>
          </a:p>
          <a:p>
            <a:pPr marL="727075" lvl="1" indent="-457200" defTabSz="457200">
              <a:lnSpc>
                <a:spcPct val="90000"/>
              </a:lnSpc>
              <a:spcAft>
                <a:spcPts val="1250"/>
              </a:spcAft>
              <a:buFont typeface="Symbol" panose="05050102010706020507" pitchFamily="18" charset="2"/>
              <a:buChar char="-"/>
            </a:pPr>
            <a:r>
              <a:rPr lang="de-CH" sz="3200" dirty="0">
                <a:solidFill>
                  <a:srgbClr val="FF0000"/>
                </a:solidFill>
              </a:rPr>
              <a:t>Mit Inkrafttreten der neuen Führungsstrukturen an den öffentlichen Schulen des Kantons und der Gemeinden werden die Arbeitsverhältnisse mit vom Schulrat angestellten Mitarbeitenden vorbehältlich von regulären Austritten von der neuen Anstellungsbehörde weitergeführt </a:t>
            </a:r>
            <a:r>
              <a:rPr lang="de-CH" sz="3200" dirty="0" smtClean="0">
                <a:solidFill>
                  <a:prstClr val="black"/>
                </a:solidFill>
              </a:rPr>
              <a:t>(§ 29 Abs. 2 Personalverordnung)</a:t>
            </a:r>
            <a:r>
              <a:rPr lang="de-CH" sz="3200" dirty="0">
                <a:solidFill>
                  <a:prstClr val="black"/>
                </a:solidFill>
              </a:rPr>
              <a:t>	</a:t>
            </a:r>
            <a:r>
              <a:rPr lang="de-CH" sz="3200" dirty="0" smtClean="0">
                <a:solidFill>
                  <a:prstClr val="black"/>
                </a:solidFill>
              </a:rPr>
              <a:t>.</a:t>
            </a:r>
          </a:p>
          <a:p>
            <a:pPr marL="727075" lvl="1" indent="-457200" defTabSz="457200">
              <a:lnSpc>
                <a:spcPct val="90000"/>
              </a:lnSpc>
              <a:spcAft>
                <a:spcPts val="1250"/>
              </a:spcAft>
              <a:buFont typeface="Symbol" panose="05050102010706020507" pitchFamily="18" charset="2"/>
              <a:buChar char="-"/>
            </a:pPr>
            <a:r>
              <a:rPr lang="de-CH" sz="3200" dirty="0" smtClean="0">
                <a:solidFill>
                  <a:prstClr val="black"/>
                </a:solidFill>
              </a:rPr>
              <a:t>Die bisherigen Zuständigkeiten des Schulrats gehen auf die Schulleitung über.</a:t>
            </a:r>
            <a:r>
              <a:rPr lang="de-CH" sz="3200" dirty="0">
                <a:solidFill>
                  <a:prstClr val="black"/>
                </a:solidFill>
              </a:rPr>
              <a:t>						</a:t>
            </a:r>
            <a:r>
              <a:rPr lang="de-CH" sz="3200" dirty="0" smtClean="0">
                <a:solidFill>
                  <a:prstClr val="black"/>
                </a:solidFill>
              </a:rPr>
              <a:t>				</a:t>
            </a:r>
            <a:endParaRPr lang="de-CH" sz="3600" dirty="0" smtClean="0">
              <a:solidFill>
                <a:prstClr val="black"/>
              </a:solidFill>
              <a:cs typeface="Arial"/>
            </a:endParaRPr>
          </a:p>
          <a:p>
            <a:pPr marL="269875" lvl="1" indent="0" defTabSz="457200">
              <a:lnSpc>
                <a:spcPct val="90000"/>
              </a:lnSpc>
              <a:spcAft>
                <a:spcPts val="1250"/>
              </a:spcAft>
              <a:buNone/>
            </a:pPr>
            <a:r>
              <a:rPr lang="de-CH" sz="3200" dirty="0" smtClean="0">
                <a:solidFill>
                  <a:prstClr val="black"/>
                </a:solidFill>
              </a:rPr>
              <a:t>					</a:t>
            </a:r>
            <a:endParaRPr lang="de-CH" dirty="0" smtClean="0"/>
          </a:p>
        </p:txBody>
      </p:sp>
      <p:pic>
        <p:nvPicPr>
          <p:cNvPr id="4" name="Grafik 3"/>
          <p:cNvPicPr>
            <a:picLocks noChangeAspect="1"/>
          </p:cNvPicPr>
          <p:nvPr/>
        </p:nvPicPr>
        <p:blipFill>
          <a:blip r:embed="rId2"/>
          <a:stretch>
            <a:fillRect/>
          </a:stretch>
        </p:blipFill>
        <p:spPr>
          <a:xfrm>
            <a:off x="0" y="170453"/>
            <a:ext cx="3061699" cy="644475"/>
          </a:xfrm>
          <a:prstGeom prst="rect">
            <a:avLst/>
          </a:prstGeom>
        </p:spPr>
      </p:pic>
    </p:spTree>
    <p:extLst>
      <p:ext uri="{BB962C8B-B14F-4D97-AF65-F5344CB8AC3E}">
        <p14:creationId xmlns:p14="http://schemas.microsoft.com/office/powerpoint/2010/main" val="358003047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a:themeElements>
    <a:clrScheme name="AVS">
      <a:dk1>
        <a:srgbClr val="000000"/>
      </a:dk1>
      <a:lt1>
        <a:srgbClr val="FFFFFF"/>
      </a:lt1>
      <a:dk2>
        <a:srgbClr val="000000"/>
      </a:dk2>
      <a:lt2>
        <a:srgbClr val="FFFFFF"/>
      </a:lt2>
      <a:accent1>
        <a:srgbClr val="E9375A"/>
      </a:accent1>
      <a:accent2>
        <a:srgbClr val="FDD885"/>
      </a:accent2>
      <a:accent3>
        <a:srgbClr val="A8D3A1"/>
      </a:accent3>
      <a:accent4>
        <a:srgbClr val="F4A4B1"/>
      </a:accent4>
      <a:accent5>
        <a:srgbClr val="E5E4E2"/>
      </a:accent5>
      <a:accent6>
        <a:srgbClr val="E5E4E2"/>
      </a:accent6>
      <a:hlink>
        <a:srgbClr val="000000"/>
      </a:hlink>
      <a:folHlink>
        <a:srgbClr val="000000"/>
      </a:folHlink>
    </a:clrScheme>
    <a:fontScheme name="AVS">
      <a:majorFont>
        <a:latin typeface="OCRF"/>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S_Powerpoint-Vorlage_01" id="{57A8A9D1-39F3-475B-B69A-43CF32748D55}" vid="{F199F9EF-0411-471D-86D5-8936492CC593}"/>
    </a:ext>
  </a:extLst>
</a:theme>
</file>

<file path=ppt/theme/theme2.xml><?xml version="1.0" encoding="utf-8"?>
<a:theme xmlns:a="http://schemas.openxmlformats.org/drawingml/2006/main" name="Präsentation_16_9_Inhalt">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 CD-BL 16_9 BL 1.1" id="{404EA99C-4354-4466-B510-F84BAFE73625}" vid="{A307C118-CEE3-4A8C-943B-1E6616B5DE86}"/>
    </a:ext>
  </a:extLst>
</a:theme>
</file>

<file path=ppt/theme/theme3.xml><?xml version="1.0" encoding="utf-8"?>
<a:theme xmlns:a="http://schemas.openxmlformats.org/drawingml/2006/main" name="1_Office">
  <a:themeElements>
    <a:clrScheme name="AVS">
      <a:dk1>
        <a:srgbClr val="000000"/>
      </a:dk1>
      <a:lt1>
        <a:srgbClr val="FFFFFF"/>
      </a:lt1>
      <a:dk2>
        <a:srgbClr val="000000"/>
      </a:dk2>
      <a:lt2>
        <a:srgbClr val="FFFFFF"/>
      </a:lt2>
      <a:accent1>
        <a:srgbClr val="E9375A"/>
      </a:accent1>
      <a:accent2>
        <a:srgbClr val="FDD885"/>
      </a:accent2>
      <a:accent3>
        <a:srgbClr val="A8D3A1"/>
      </a:accent3>
      <a:accent4>
        <a:srgbClr val="F4A4B1"/>
      </a:accent4>
      <a:accent5>
        <a:srgbClr val="E5E4E2"/>
      </a:accent5>
      <a:accent6>
        <a:srgbClr val="E5E4E2"/>
      </a:accent6>
      <a:hlink>
        <a:srgbClr val="000000"/>
      </a:hlink>
      <a:folHlink>
        <a:srgbClr val="000000"/>
      </a:folHlink>
    </a:clrScheme>
    <a:fontScheme name="AVS">
      <a:majorFont>
        <a:latin typeface="OCRF"/>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S_Powerpoint-Vorlage_01" id="{57A8A9D1-39F3-475B-B69A-43CF32748D55}" vid="{F199F9EF-0411-471D-86D5-8936492CC593}"/>
    </a:ext>
  </a:extLst>
</a:theme>
</file>

<file path=ppt/theme/theme4.xml><?xml version="1.0" encoding="utf-8"?>
<a:theme xmlns:a="http://schemas.openxmlformats.org/drawingml/2006/main" name="1_Präsentation_16_9_Inhalt">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 CD-BL 16_9 BL_BKSD" id="{990B0104-B2C9-425A-850C-C4C13E174E9E}" vid="{396279EB-27CD-4C50-BC1F-FD45BCCF72FF}"/>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AVS_Powerpoint-Vorlage_01</Template>
  <TotalTime>0</TotalTime>
  <Words>1332</Words>
  <Application>Microsoft Office PowerPoint</Application>
  <PresentationFormat>Breitbild</PresentationFormat>
  <Paragraphs>400</Paragraphs>
  <Slides>17</Slides>
  <Notes>0</Notes>
  <HiddenSlides>0</HiddenSlides>
  <MMClips>0</MMClips>
  <ScaleCrop>false</ScaleCrop>
  <HeadingPairs>
    <vt:vector size="8" baseType="variant">
      <vt:variant>
        <vt:lpstr>Verwendete Schriftarten</vt:lpstr>
      </vt:variant>
      <vt:variant>
        <vt:i4>8</vt:i4>
      </vt:variant>
      <vt:variant>
        <vt:lpstr>Design</vt:lpstr>
      </vt:variant>
      <vt:variant>
        <vt:i4>4</vt:i4>
      </vt:variant>
      <vt:variant>
        <vt:lpstr>Eingebettete OLE-Server</vt:lpstr>
      </vt:variant>
      <vt:variant>
        <vt:i4>1</vt:i4>
      </vt:variant>
      <vt:variant>
        <vt:lpstr>Folientitel</vt:lpstr>
      </vt:variant>
      <vt:variant>
        <vt:i4>17</vt:i4>
      </vt:variant>
    </vt:vector>
  </HeadingPairs>
  <TitlesOfParts>
    <vt:vector size="30" baseType="lpstr">
      <vt:lpstr>Calibri</vt:lpstr>
      <vt:lpstr>Wingdings</vt:lpstr>
      <vt:lpstr>MS PGothic</vt:lpstr>
      <vt:lpstr>Times New Roman</vt:lpstr>
      <vt:lpstr>OCR_B</vt:lpstr>
      <vt:lpstr>Symbol</vt:lpstr>
      <vt:lpstr>OCRF</vt:lpstr>
      <vt:lpstr>Arial</vt:lpstr>
      <vt:lpstr>Office</vt:lpstr>
      <vt:lpstr>Präsentation_16_9_Inhalt</vt:lpstr>
      <vt:lpstr>1_Office</vt:lpstr>
      <vt:lpstr>1_Präsentation_16_9_Inhalt</vt:lpstr>
      <vt:lpstr>think-cell Folie</vt:lpstr>
      <vt:lpstr>Neue Führungsstrukturen Kantonale Schulen</vt:lpstr>
      <vt:lpstr>Zielsetzung Information Lehrpersonen </vt:lpstr>
      <vt:lpstr>Ausgangslage</vt:lpstr>
      <vt:lpstr>Ausgangslage</vt:lpstr>
      <vt:lpstr>Ausgangslage</vt:lpstr>
      <vt:lpstr>Führungsmodell</vt:lpstr>
      <vt:lpstr>Wichtigste Änderungen</vt:lpstr>
      <vt:lpstr>Personalführung</vt:lpstr>
      <vt:lpstr>Personalführung</vt:lpstr>
      <vt:lpstr>Schulprogramm und Qualität</vt:lpstr>
      <vt:lpstr>Beschwerden und Disziplin</vt:lpstr>
      <vt:lpstr>Beschwerden und Disziplin</vt:lpstr>
      <vt:lpstr>Beschwerden und Disziplin</vt:lpstr>
      <vt:lpstr>Beschwerden und Disziplin</vt:lpstr>
      <vt:lpstr>Wahl und Beurteilung der Schulleitung</vt:lpstr>
      <vt:lpstr>Zusammenarbeit</vt:lpstr>
      <vt:lpstr>Hilfestellungen und  Informationen </vt:lpstr>
    </vt:vector>
  </TitlesOfParts>
  <Company>ZI Kanton Basel-Landschaft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Mierisch, Sabrina BKSD</dc:creator>
  <cp:lastModifiedBy>Mierisch, Sabrina BKSD</cp:lastModifiedBy>
  <cp:revision>111</cp:revision>
  <dcterms:created xsi:type="dcterms:W3CDTF">2023-05-26T07:13:37Z</dcterms:created>
  <dcterms:modified xsi:type="dcterms:W3CDTF">2024-03-20T18:04:55Z</dcterms:modified>
</cp:coreProperties>
</file>